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7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9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10.xml" ContentType="application/vnd.openxmlformats-officedocument.theme+xml"/>
  <Override PartName="/ppt/slideLayouts/slideLayout91.xml" ContentType="application/vnd.openxmlformats-officedocument.presentationml.slideLayout+xml"/>
  <Override PartName="/ppt/theme/theme11.xml" ContentType="application/vnd.openxmlformats-officedocument.theme+xml"/>
  <Override PartName="/ppt/slideLayouts/slideLayout92.xml" ContentType="application/vnd.openxmlformats-officedocument.presentationml.slideLayout+xml"/>
  <Override PartName="/ppt/theme/theme12.xml" ContentType="application/vnd.openxmlformats-officedocument.theme+xml"/>
  <Override PartName="/ppt/slideLayouts/slideLayout93.xml" ContentType="application/vnd.openxmlformats-officedocument.presentationml.slideLayout+xml"/>
  <Override PartName="/ppt/theme/theme13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4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62" r:id="rId1"/>
    <p:sldMasterId id="2147484583" r:id="rId2"/>
    <p:sldMasterId id="2147484620" r:id="rId3"/>
    <p:sldMasterId id="2147484682" r:id="rId4"/>
    <p:sldMasterId id="2147484708" r:id="rId5"/>
    <p:sldMasterId id="2147484720" r:id="rId6"/>
    <p:sldMasterId id="2147485143" r:id="rId7"/>
    <p:sldMasterId id="2147485155" r:id="rId8"/>
    <p:sldMasterId id="2147485319" r:id="rId9"/>
    <p:sldMasterId id="2147485329" r:id="rId10"/>
    <p:sldMasterId id="2147485338" r:id="rId11"/>
    <p:sldMasterId id="2147485346" r:id="rId12"/>
    <p:sldMasterId id="2147485423" r:id="rId13"/>
    <p:sldMasterId id="2147485425" r:id="rId14"/>
    <p:sldMasterId id="2147485435" r:id="rId15"/>
  </p:sldMasterIdLst>
  <p:notesMasterIdLst>
    <p:notesMasterId r:id="rId39"/>
  </p:notesMasterIdLst>
  <p:sldIdLst>
    <p:sldId id="819" r:id="rId16"/>
    <p:sldId id="820" r:id="rId17"/>
    <p:sldId id="832" r:id="rId18"/>
    <p:sldId id="846" r:id="rId19"/>
    <p:sldId id="845" r:id="rId20"/>
    <p:sldId id="883" r:id="rId21"/>
    <p:sldId id="830" r:id="rId22"/>
    <p:sldId id="847" r:id="rId23"/>
    <p:sldId id="889" r:id="rId24"/>
    <p:sldId id="892" r:id="rId25"/>
    <p:sldId id="891" r:id="rId26"/>
    <p:sldId id="886" r:id="rId27"/>
    <p:sldId id="848" r:id="rId28"/>
    <p:sldId id="888" r:id="rId29"/>
    <p:sldId id="903" r:id="rId30"/>
    <p:sldId id="860" r:id="rId31"/>
    <p:sldId id="858" r:id="rId32"/>
    <p:sldId id="857" r:id="rId33"/>
    <p:sldId id="862" r:id="rId34"/>
    <p:sldId id="822" r:id="rId35"/>
    <p:sldId id="902" r:id="rId36"/>
    <p:sldId id="839" r:id="rId37"/>
    <p:sldId id="838" r:id="rId38"/>
  </p:sldIdLst>
  <p:sldSz cx="9144000" cy="6858000" type="screen4x3"/>
  <p:notesSz cx="6888163" cy="10020300"/>
  <p:embeddedFontLst>
    <p:embeddedFont>
      <p:font typeface="Constantia" panose="02030602050306030303" pitchFamily="18" charset="0"/>
      <p:regular r:id="rId40"/>
      <p:bold r:id="rId41"/>
      <p:italic r:id="rId42"/>
      <p:boldItalic r:id="rId43"/>
    </p:embeddedFont>
    <p:embeddedFont>
      <p:font typeface="Verdana" panose="020B0604030504040204" pitchFamily="34" charset="0"/>
      <p:regular r:id="rId44"/>
      <p:bold r:id="rId45"/>
      <p:italic r:id="rId46"/>
      <p:boldItalic r:id="rId47"/>
    </p:embeddedFont>
    <p:embeddedFont>
      <p:font typeface="Arial Black" panose="020B0A04020102020204" pitchFamily="34" charset="0"/>
      <p:bold r:id="rId48"/>
    </p:embeddedFont>
    <p:embeddedFont>
      <p:font typeface="Trebuchet MS" panose="020B0603020202020204" pitchFamily="34" charset="0"/>
      <p:regular r:id="rId49"/>
      <p:bold r:id="rId50"/>
      <p:italic r:id="rId51"/>
      <p:boldItalic r:id="rId52"/>
    </p:embeddedFont>
    <p:embeddedFont>
      <p:font typeface="Calibri Light" panose="020F0302020204030204" pitchFamily="34" charset="0"/>
      <p:regular r:id="rId53"/>
      <p:italic r:id="rId54"/>
    </p:embeddedFont>
    <p:embeddedFont>
      <p:font typeface="Wingdings 2" panose="05020102010507070707" pitchFamily="18" charset="2"/>
      <p:regular r:id="rId55"/>
    </p:embeddedFont>
    <p:embeddedFont>
      <p:font typeface="Palatino Linotype" panose="02040502050505030304" pitchFamily="18" charset="0"/>
      <p:regular r:id="rId56"/>
      <p:bold r:id="rId57"/>
      <p:italic r:id="rId58"/>
      <p:boldItalic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Georgia" panose="02040502050405020303" pitchFamily="18" charset="0"/>
      <p:regular r:id="rId64"/>
      <p:bold r:id="rId65"/>
      <p:italic r:id="rId66"/>
      <p:boldItalic r:id="rId67"/>
    </p:embeddedFont>
    <p:embeddedFont>
      <p:font typeface="Century Gothic" panose="020B0502020202020204" pitchFamily="34" charset="0"/>
      <p:regular r:id="rId68"/>
      <p:bold r:id="rId69"/>
      <p:italic r:id="rId70"/>
      <p:boldItalic r:id="rId7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84BB8"/>
    <a:srgbClr val="FFFA04"/>
    <a:srgbClr val="0000FF"/>
    <a:srgbClr val="FCFC4A"/>
    <a:srgbClr val="FFCCFF"/>
    <a:srgbClr val="FFFF00"/>
    <a:srgbClr val="4D83D3"/>
    <a:srgbClr val="FBFCC8"/>
    <a:srgbClr val="E0FE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7" autoAdjust="0"/>
    <p:restoredTop sz="84943" autoAdjust="0"/>
  </p:normalViewPr>
  <p:slideViewPr>
    <p:cSldViewPr>
      <p:cViewPr varScale="1">
        <p:scale>
          <a:sx n="85" d="100"/>
          <a:sy n="85" d="100"/>
        </p:scale>
        <p:origin x="90" y="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3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2.fntdata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5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  <c:spPr>
        <a:noFill/>
        <a:ln w="9525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91260067508278E-2"/>
          <c:y val="0.15858405278916476"/>
          <c:w val="0.56965681618753539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6"/>
          <c:dPt>
            <c:idx val="0"/>
            <c:bubble3D val="0"/>
            <c:explosion val="2"/>
            <c:spPr>
              <a:solidFill>
                <a:schemeClr val="accent1"/>
              </a:solidFill>
              <a:ln w="9525" cap="flat" cmpd="sng" algn="ctr">
                <a:solidFill>
                  <a:schemeClr val="lt1"/>
                </a:solidFill>
                <a:prstDash val="solid"/>
                <a:round/>
              </a:ln>
              <a:effectLst>
                <a:outerShdw blurRad="63500" dist="50800" dir="5400000" sx="98000" sy="98000" rotWithShape="0">
                  <a:srgbClr val="000000">
                    <a:alpha val="20000"/>
                  </a:srgbClr>
                </a:outerShdw>
              </a:effectLst>
              <a:sp3d contourW="9525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1"/>
            <c:spPr>
              <a:solidFill>
                <a:schemeClr val="accent2"/>
              </a:solidFill>
              <a:ln w="9525" cap="flat" cmpd="sng" algn="ctr">
                <a:solidFill>
                  <a:schemeClr val="lt1"/>
                </a:solidFill>
                <a:prstDash val="solid"/>
                <a:round/>
              </a:ln>
              <a:effectLst>
                <a:outerShdw blurRad="63500" dist="50800" dir="5400000" sx="98000" sy="98000" rotWithShape="0">
                  <a:srgbClr val="000000">
                    <a:alpha val="20000"/>
                  </a:srgbClr>
                </a:outerShdw>
              </a:effectLst>
              <a:sp3d contourW="9525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9525" cap="flat" cmpd="sng" algn="ctr">
                <a:solidFill>
                  <a:schemeClr val="lt1"/>
                </a:solidFill>
                <a:prstDash val="solid"/>
                <a:round/>
              </a:ln>
              <a:effectLst>
                <a:outerShdw blurRad="63500" dist="50800" dir="5400000" sx="98000" sy="98000" rotWithShape="0">
                  <a:srgbClr val="000000">
                    <a:alpha val="20000"/>
                  </a:srgbClr>
                </a:outerShdw>
              </a:effectLst>
              <a:sp3d contourW="9525">
                <a:contourClr>
                  <a:schemeClr val="lt1"/>
                </a:contourClr>
              </a:sp3d>
            </c:spPr>
          </c:dPt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110869</c:v>
                </c:pt>
                <c:pt idx="1">
                  <c:v>1040</c:v>
                </c:pt>
                <c:pt idx="2">
                  <c:v>3922.6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4807430250805911"/>
          <c:y val="0.17658840375760851"/>
          <c:w val="0.43539107633874297"/>
          <c:h val="0.783999308718784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80140169610784"/>
          <c:w val="0.56965681618753539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0"/>
          <c:cat>
            <c:strRef>
              <c:f>Лист1!$A$2:$A$3</c:f>
              <c:strCache>
                <c:ptCount val="2"/>
                <c:pt idx="0">
                  <c:v>текущие расходы</c:v>
                </c:pt>
                <c:pt idx="1">
                  <c:v>капитальные вложения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115831.6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4807430250805911"/>
          <c:y val="0.17658840375760851"/>
          <c:w val="0.43539107633874297"/>
          <c:h val="0.78399930871878465"/>
        </c:manualLayout>
      </c:layout>
      <c:overlay val="0"/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  <c:spPr>
        <a:noFill/>
        <a:ln w="9525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2186680112466135E-2"/>
          <c:y val="0.25684685828558734"/>
          <c:w val="0.56965681618753505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explosion val="16"/>
          <c:dPt>
            <c:idx val="0"/>
            <c:bubble3D val="0"/>
            <c:explosion val="2"/>
            <c:spPr>
              <a:solidFill>
                <a:schemeClr val="accent1"/>
              </a:solidFill>
              <a:ln w="9525" cap="flat" cmpd="sng" algn="ctr">
                <a:solidFill>
                  <a:schemeClr val="lt1"/>
                </a:solidFill>
                <a:prstDash val="solid"/>
                <a:round/>
              </a:ln>
              <a:effectLst>
                <a:outerShdw blurRad="63500" dist="50800" dir="5400000" sx="98000" sy="98000" rotWithShape="0">
                  <a:srgbClr val="000000">
                    <a:alpha val="20000"/>
                  </a:srgbClr>
                </a:outerShdw>
              </a:effectLst>
              <a:sp3d contourW="9525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1"/>
            <c:spPr>
              <a:solidFill>
                <a:schemeClr val="accent2"/>
              </a:solidFill>
              <a:ln w="9525" cap="flat" cmpd="sng" algn="ctr">
                <a:solidFill>
                  <a:schemeClr val="lt1"/>
                </a:solidFill>
                <a:prstDash val="solid"/>
                <a:round/>
              </a:ln>
              <a:effectLst>
                <a:outerShdw blurRad="63500" dist="50800" dir="5400000" sx="98000" sy="98000" rotWithShape="0">
                  <a:srgbClr val="000000">
                    <a:alpha val="20000"/>
                  </a:srgbClr>
                </a:outerShdw>
              </a:effectLst>
              <a:sp3d contourW="9525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9525" cap="flat" cmpd="sng" algn="ctr">
                <a:solidFill>
                  <a:schemeClr val="lt1"/>
                </a:solidFill>
                <a:prstDash val="solid"/>
                <a:round/>
              </a:ln>
              <a:effectLst>
                <a:outerShdw blurRad="63500" dist="50800" dir="5400000" sx="98000" sy="98000" rotWithShape="0">
                  <a:srgbClr val="000000">
                    <a:alpha val="20000"/>
                  </a:srgbClr>
                </a:outerShdw>
              </a:effectLst>
              <a:sp3d contourW="9525">
                <a:contourClr>
                  <a:schemeClr val="lt1"/>
                </a:contourClr>
              </a:sp3d>
            </c:spPr>
          </c:dPt>
          <c:cat>
            <c:strRef>
              <c:f>Лист1!$A$2:$A$4</c:f>
              <c:strCache>
                <c:ptCount val="3"/>
                <c:pt idx="0">
                  <c:v>федеральные</c:v>
                </c:pt>
                <c:pt idx="1">
                  <c:v>областные</c:v>
                </c:pt>
                <c:pt idx="2">
                  <c:v>местные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769.5</c:v>
                </c:pt>
                <c:pt idx="1">
                  <c:v>282.7</c:v>
                </c:pt>
                <c:pt idx="2">
                  <c:v>114779.4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4807425243349106"/>
          <c:y val="0.14635357976097887"/>
          <c:w val="0.43539107633874286"/>
          <c:h val="0.783999308718784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14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1">
      <a:schemeClr val="lt1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>
  <cs:dataPoint3D>
    <cs:lnRef idx="1">
      <a:schemeClr val="lt1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1">
      <a:schemeClr val="dk1"/>
    </cs:effectRef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1">
      <a:schemeClr val="dk1"/>
    </cs:effectRef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1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1">
      <a:schemeClr val="lt1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>
  <cs:dataPoint3D>
    <cs:lnRef idx="1">
      <a:schemeClr val="lt1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1">
      <a:schemeClr val="dk1"/>
    </cs:effectRef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1">
      <a:schemeClr val="dk1"/>
    </cs:effectRef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Неналоговые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66719B1E-8865-4835-9C63-64955134A7A3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Безвозмездные</a:t>
          </a:r>
          <a:r>
            <a:rPr lang="ru-RU" sz="1600" b="1" dirty="0" smtClean="0"/>
            <a:t> </a:t>
          </a:r>
          <a:r>
            <a:rPr lang="ru-RU" sz="1600" b="1" dirty="0" smtClean="0">
              <a:solidFill>
                <a:schemeClr val="tx1"/>
              </a:solidFill>
            </a:rPr>
            <a:t>перечисления </a:t>
          </a:r>
          <a:endParaRPr lang="ru-RU" sz="1600" b="1" dirty="0">
            <a:solidFill>
              <a:schemeClr val="tx1"/>
            </a:solidFill>
          </a:endParaRPr>
        </a:p>
      </dgm:t>
    </dgm:pt>
    <dgm:pt modelId="{085A6BA7-2791-4B52-A110-89057C24937A}" type="parTrans" cxnId="{97137F0C-3FF9-46A9-9C5B-47383626289C}">
      <dgm:prSet/>
      <dgm:spPr/>
      <dgm:t>
        <a:bodyPr/>
        <a:lstStyle/>
        <a:p>
          <a:endParaRPr lang="ru-RU"/>
        </a:p>
      </dgm:t>
    </dgm:pt>
    <dgm:pt modelId="{77C88D40-0760-4594-A41D-DDEE76D62F8B}" type="sibTrans" cxnId="{97137F0C-3FF9-46A9-9C5B-47383626289C}">
      <dgm:prSet/>
      <dgm:spPr/>
      <dgm:t>
        <a:bodyPr/>
        <a:lstStyle/>
        <a:p>
          <a:endParaRPr lang="ru-RU"/>
        </a:p>
      </dgm:t>
    </dgm:pt>
    <dgm:pt modelId="{5DF6F26C-4BE9-49E6-B40B-1D14AF610E9E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400" b="1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dirty="0">
            <a:solidFill>
              <a:schemeClr val="tx1"/>
            </a:solidFill>
          </a:endParaRPr>
        </a:p>
      </dgm:t>
    </dgm:pt>
    <dgm:pt modelId="{EAC58C44-5E62-460F-8739-1D8742834B31}" type="parTrans" cxnId="{933EB590-2387-4474-9BC5-2D89D6F55C42}">
      <dgm:prSet/>
      <dgm:spPr/>
      <dgm:t>
        <a:bodyPr/>
        <a:lstStyle/>
        <a:p>
          <a:endParaRPr lang="ru-RU"/>
        </a:p>
      </dgm:t>
    </dgm:pt>
    <dgm:pt modelId="{C9CB06FA-448C-4ABF-A43D-87D42DDBF7F9}" type="sibTrans" cxnId="{933EB590-2387-4474-9BC5-2D89D6F55C4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4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4" custScaleX="113935" custScaleY="905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4" custLinFactNeighborY="8319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E2A7-C103-4937-8BB5-298D2BAAC421}" type="pres">
      <dgm:prSet presAssocID="{6BB52FF1-C7C4-465F-804F-22511925F7A1}" presName="spacer" presStyleCnt="0"/>
      <dgm:spPr/>
    </dgm:pt>
    <dgm:pt modelId="{2A7D1097-B4E9-4F89-8538-CC1056838BB9}" type="pres">
      <dgm:prSet presAssocID="{66719B1E-8865-4835-9C63-64955134A7A3}" presName="comp" presStyleCnt="0"/>
      <dgm:spPr/>
    </dgm:pt>
    <dgm:pt modelId="{06D9E251-EB16-4E1E-AF6B-F6C12268E810}" type="pres">
      <dgm:prSet presAssocID="{66719B1E-8865-4835-9C63-64955134A7A3}" presName="box" presStyleLbl="node1" presStyleIdx="2" presStyleCnt="4"/>
      <dgm:spPr/>
      <dgm:t>
        <a:bodyPr/>
        <a:lstStyle/>
        <a:p>
          <a:endParaRPr lang="ru-RU"/>
        </a:p>
      </dgm:t>
    </dgm:pt>
    <dgm:pt modelId="{56380FB8-C802-407D-A515-CF78B60F785C}" type="pres">
      <dgm:prSet presAssocID="{66719B1E-8865-4835-9C63-64955134A7A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A73CB-9AC4-4AC0-B175-7F6281CBF063}" type="pres">
      <dgm:prSet presAssocID="{66719B1E-8865-4835-9C63-64955134A7A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31BF1-CA11-49A1-BEFB-F7051A62BD4D}" type="pres">
      <dgm:prSet presAssocID="{77C88D40-0760-4594-A41D-DDEE76D62F8B}" presName="spacer" presStyleCnt="0"/>
      <dgm:spPr/>
    </dgm:pt>
    <dgm:pt modelId="{6F1BCB9D-75A9-4C36-961E-1A7CFE5BB054}" type="pres">
      <dgm:prSet presAssocID="{5DF6F26C-4BE9-49E6-B40B-1D14AF610E9E}" presName="comp" presStyleCnt="0"/>
      <dgm:spPr/>
    </dgm:pt>
    <dgm:pt modelId="{DCB1BCB0-A0E0-48DC-8098-09226DED741D}" type="pres">
      <dgm:prSet presAssocID="{5DF6F26C-4BE9-49E6-B40B-1D14AF610E9E}" presName="box" presStyleLbl="node1" presStyleIdx="3" presStyleCnt="4"/>
      <dgm:spPr/>
      <dgm:t>
        <a:bodyPr/>
        <a:lstStyle/>
        <a:p>
          <a:endParaRPr lang="ru-RU"/>
        </a:p>
      </dgm:t>
    </dgm:pt>
    <dgm:pt modelId="{481A4E09-3FC1-4F25-8A23-E8335CEBE179}" type="pres">
      <dgm:prSet presAssocID="{5DF6F26C-4BE9-49E6-B40B-1D14AF610E9E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E28B031-855F-4327-A3F3-27D09565FEB0}" type="pres">
      <dgm:prSet presAssocID="{5DF6F26C-4BE9-49E6-B40B-1D14AF610E9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137F0C-3FF9-46A9-9C5B-47383626289C}" srcId="{34675A18-19DB-411F-9454-619BBF5AC76B}" destId="{66719B1E-8865-4835-9C63-64955134A7A3}" srcOrd="2" destOrd="0" parTransId="{085A6BA7-2791-4B52-A110-89057C24937A}" sibTransId="{77C88D40-0760-4594-A41D-DDEE76D62F8B}"/>
    <dgm:cxn modelId="{9A87965C-EA4E-4A48-B8C9-53E13E69F7B9}" type="presOf" srcId="{5DF6F26C-4BE9-49E6-B40B-1D14AF610E9E}" destId="{7E28B031-855F-4327-A3F3-27D09565FEB0}" srcOrd="1" destOrd="0" presId="urn:microsoft.com/office/officeart/2005/8/layout/vList4#1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0108D746-A6A9-44CB-8C8A-47EBB3A97B32}" type="presOf" srcId="{42B425DA-CD84-42E4-BB8C-C8C67E38C74E}" destId="{1E6C04ED-5731-40BC-9DAC-F97D48C7EAA1}" srcOrd="1" destOrd="0" presId="urn:microsoft.com/office/officeart/2005/8/layout/vList4#1"/>
    <dgm:cxn modelId="{D7FFA460-B5D8-42BD-9E0F-E79E9E4F9046}" type="presOf" srcId="{66719B1E-8865-4835-9C63-64955134A7A3}" destId="{C58A73CB-9AC4-4AC0-B175-7F6281CBF063}" srcOrd="1" destOrd="0" presId="urn:microsoft.com/office/officeart/2005/8/layout/vList4#1"/>
    <dgm:cxn modelId="{933EB590-2387-4474-9BC5-2D89D6F55C42}" srcId="{34675A18-19DB-411F-9454-619BBF5AC76B}" destId="{5DF6F26C-4BE9-49E6-B40B-1D14AF610E9E}" srcOrd="3" destOrd="0" parTransId="{EAC58C44-5E62-460F-8739-1D8742834B31}" sibTransId="{C9CB06FA-448C-4ABF-A43D-87D42DDBF7F9}"/>
    <dgm:cxn modelId="{705E65DF-88C3-4B75-ADC3-4BB659977D1E}" type="presOf" srcId="{34675A18-19DB-411F-9454-619BBF5AC76B}" destId="{C9295078-8032-4C5E-B2D6-10D064AA7EC5}" srcOrd="0" destOrd="0" presId="urn:microsoft.com/office/officeart/2005/8/layout/vList4#1"/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F135D915-AD33-4B51-9D58-68A0DDF5EE58}" type="presOf" srcId="{42B425DA-CD84-42E4-BB8C-C8C67E38C74E}" destId="{FA372296-295D-4296-8A2F-B51285FBEF7D}" srcOrd="0" destOrd="0" presId="urn:microsoft.com/office/officeart/2005/8/layout/vList4#1"/>
    <dgm:cxn modelId="{861B5A85-0FFA-42B8-ABDC-31C60F695E73}" type="presOf" srcId="{5DF6F26C-4BE9-49E6-B40B-1D14AF610E9E}" destId="{DCB1BCB0-A0E0-48DC-8098-09226DED741D}" srcOrd="0" destOrd="0" presId="urn:microsoft.com/office/officeart/2005/8/layout/vList4#1"/>
    <dgm:cxn modelId="{A92F875B-4C30-4767-B301-1A1E821AF68E}" type="presOf" srcId="{9DE108F5-2EC9-45B7-A94D-0EB1A1B9AB69}" destId="{04EC7141-0D21-4332-9ED6-A435B67DE116}" srcOrd="1" destOrd="0" presId="urn:microsoft.com/office/officeart/2005/8/layout/vList4#1"/>
    <dgm:cxn modelId="{754F7D82-5A7F-4EE6-826B-F045EA218B29}" type="presOf" srcId="{9DE108F5-2EC9-45B7-A94D-0EB1A1B9AB69}" destId="{2FA56907-3799-4EC2-8EF3-1EEC35601534}" srcOrd="0" destOrd="0" presId="urn:microsoft.com/office/officeart/2005/8/layout/vList4#1"/>
    <dgm:cxn modelId="{6CD4726C-92D9-4944-87FB-E29A701260AA}" type="presOf" srcId="{66719B1E-8865-4835-9C63-64955134A7A3}" destId="{06D9E251-EB16-4E1E-AF6B-F6C12268E810}" srcOrd="0" destOrd="0" presId="urn:microsoft.com/office/officeart/2005/8/layout/vList4#1"/>
    <dgm:cxn modelId="{D913D67C-0DE7-4874-B58E-4EB4DDF74616}" type="presParOf" srcId="{C9295078-8032-4C5E-B2D6-10D064AA7EC5}" destId="{5156D8B6-E44D-4D7D-9C76-FE96B444CF7A}" srcOrd="0" destOrd="0" presId="urn:microsoft.com/office/officeart/2005/8/layout/vList4#1"/>
    <dgm:cxn modelId="{D00EB8C6-648B-4CDF-862B-48065CC9F1FF}" type="presParOf" srcId="{5156D8B6-E44D-4D7D-9C76-FE96B444CF7A}" destId="{2FA56907-3799-4EC2-8EF3-1EEC35601534}" srcOrd="0" destOrd="0" presId="urn:microsoft.com/office/officeart/2005/8/layout/vList4#1"/>
    <dgm:cxn modelId="{CA9B036F-AF22-4D5A-A4CF-BFB3272E8B8B}" type="presParOf" srcId="{5156D8B6-E44D-4D7D-9C76-FE96B444CF7A}" destId="{C9BF9746-4B9C-4579-8243-0957823F8806}" srcOrd="1" destOrd="0" presId="urn:microsoft.com/office/officeart/2005/8/layout/vList4#1"/>
    <dgm:cxn modelId="{997E4001-3CE9-4D2B-B9F7-7B60F5414110}" type="presParOf" srcId="{5156D8B6-E44D-4D7D-9C76-FE96B444CF7A}" destId="{04EC7141-0D21-4332-9ED6-A435B67DE116}" srcOrd="2" destOrd="0" presId="urn:microsoft.com/office/officeart/2005/8/layout/vList4#1"/>
    <dgm:cxn modelId="{E70A35EB-A4AC-4BB6-B3C3-6E6D9144B156}" type="presParOf" srcId="{C9295078-8032-4C5E-B2D6-10D064AA7EC5}" destId="{07D5BFBE-C0D2-4B29-8DF1-DEB9C2744454}" srcOrd="1" destOrd="0" presId="urn:microsoft.com/office/officeart/2005/8/layout/vList4#1"/>
    <dgm:cxn modelId="{5EF65379-E879-4075-84D2-214837FB41D4}" type="presParOf" srcId="{C9295078-8032-4C5E-B2D6-10D064AA7EC5}" destId="{EDF7DA4A-1C0D-451C-85B9-29F77FC12E8A}" srcOrd="2" destOrd="0" presId="urn:microsoft.com/office/officeart/2005/8/layout/vList4#1"/>
    <dgm:cxn modelId="{DA997A90-6F37-4522-BD9B-2EC1673DFF9F}" type="presParOf" srcId="{EDF7DA4A-1C0D-451C-85B9-29F77FC12E8A}" destId="{FA372296-295D-4296-8A2F-B51285FBEF7D}" srcOrd="0" destOrd="0" presId="urn:microsoft.com/office/officeart/2005/8/layout/vList4#1"/>
    <dgm:cxn modelId="{226E91B6-3059-46ED-ACCC-173ECE9623F9}" type="presParOf" srcId="{EDF7DA4A-1C0D-451C-85B9-29F77FC12E8A}" destId="{54D998AF-DAD9-4117-9672-7CF87D72ECAA}" srcOrd="1" destOrd="0" presId="urn:microsoft.com/office/officeart/2005/8/layout/vList4#1"/>
    <dgm:cxn modelId="{3DF10676-ED9A-4942-AB37-E97957A6FAE1}" type="presParOf" srcId="{EDF7DA4A-1C0D-451C-85B9-29F77FC12E8A}" destId="{1E6C04ED-5731-40BC-9DAC-F97D48C7EAA1}" srcOrd="2" destOrd="0" presId="urn:microsoft.com/office/officeart/2005/8/layout/vList4#1"/>
    <dgm:cxn modelId="{89769887-F363-4107-A366-105671EB2982}" type="presParOf" srcId="{C9295078-8032-4C5E-B2D6-10D064AA7EC5}" destId="{0116E2A7-C103-4937-8BB5-298D2BAAC421}" srcOrd="3" destOrd="0" presId="urn:microsoft.com/office/officeart/2005/8/layout/vList4#1"/>
    <dgm:cxn modelId="{174AE3FC-D088-4DEC-B1A2-B953F319DB99}" type="presParOf" srcId="{C9295078-8032-4C5E-B2D6-10D064AA7EC5}" destId="{2A7D1097-B4E9-4F89-8538-CC1056838BB9}" srcOrd="4" destOrd="0" presId="urn:microsoft.com/office/officeart/2005/8/layout/vList4#1"/>
    <dgm:cxn modelId="{C7F56B30-3EAD-4AB3-8DB6-2A5D6FB45D6C}" type="presParOf" srcId="{2A7D1097-B4E9-4F89-8538-CC1056838BB9}" destId="{06D9E251-EB16-4E1E-AF6B-F6C12268E810}" srcOrd="0" destOrd="0" presId="urn:microsoft.com/office/officeart/2005/8/layout/vList4#1"/>
    <dgm:cxn modelId="{5306CEAB-0BC1-49AA-BB2B-ED95BC0B25E4}" type="presParOf" srcId="{2A7D1097-B4E9-4F89-8538-CC1056838BB9}" destId="{56380FB8-C802-407D-A515-CF78B60F785C}" srcOrd="1" destOrd="0" presId="urn:microsoft.com/office/officeart/2005/8/layout/vList4#1"/>
    <dgm:cxn modelId="{48E12906-A2A1-4639-B141-7D756453CA13}" type="presParOf" srcId="{2A7D1097-B4E9-4F89-8538-CC1056838BB9}" destId="{C58A73CB-9AC4-4AC0-B175-7F6281CBF063}" srcOrd="2" destOrd="0" presId="urn:microsoft.com/office/officeart/2005/8/layout/vList4#1"/>
    <dgm:cxn modelId="{26C1DAF2-10F8-43A6-B1D1-F000B0835882}" type="presParOf" srcId="{C9295078-8032-4C5E-B2D6-10D064AA7EC5}" destId="{5E431BF1-CA11-49A1-BEFB-F7051A62BD4D}" srcOrd="5" destOrd="0" presId="urn:microsoft.com/office/officeart/2005/8/layout/vList4#1"/>
    <dgm:cxn modelId="{8944D89E-8D65-4428-85FB-CE6AB7D1DFFA}" type="presParOf" srcId="{C9295078-8032-4C5E-B2D6-10D064AA7EC5}" destId="{6F1BCB9D-75A9-4C36-961E-1A7CFE5BB054}" srcOrd="6" destOrd="0" presId="urn:microsoft.com/office/officeart/2005/8/layout/vList4#1"/>
    <dgm:cxn modelId="{A9FB5319-0683-4459-BB82-F6E060B0362D}" type="presParOf" srcId="{6F1BCB9D-75A9-4C36-961E-1A7CFE5BB054}" destId="{DCB1BCB0-A0E0-48DC-8098-09226DED741D}" srcOrd="0" destOrd="0" presId="urn:microsoft.com/office/officeart/2005/8/layout/vList4#1"/>
    <dgm:cxn modelId="{E87B9C73-EEB5-4B67-9E7D-F41290130D63}" type="presParOf" srcId="{6F1BCB9D-75A9-4C36-961E-1A7CFE5BB054}" destId="{481A4E09-3FC1-4F25-8A23-E8335CEBE179}" srcOrd="1" destOrd="0" presId="urn:microsoft.com/office/officeart/2005/8/layout/vList4#1"/>
    <dgm:cxn modelId="{39927541-AB83-43D7-8229-CB4EB32C2535}" type="presParOf" srcId="{6F1BCB9D-75A9-4C36-961E-1A7CFE5BB054}" destId="{7E28B031-855F-4327-A3F3-27D09565FEB0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Текущие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Капитальные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2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2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1F18C990-A9B6-462A-8B81-AC622E849E99}" type="presOf" srcId="{42B425DA-CD84-42E4-BB8C-C8C67E38C74E}" destId="{FA372296-295D-4296-8A2F-B51285FBEF7D}" srcOrd="0" destOrd="0" presId="urn:microsoft.com/office/officeart/2005/8/layout/vList4#2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1A4C3855-AF87-4011-B85C-BBAEC8F8472A}" type="presOf" srcId="{42B425DA-CD84-42E4-BB8C-C8C67E38C74E}" destId="{1E6C04ED-5731-40BC-9DAC-F97D48C7EAA1}" srcOrd="1" destOrd="0" presId="urn:microsoft.com/office/officeart/2005/8/layout/vList4#2"/>
    <dgm:cxn modelId="{3C2A0438-8CF8-49F6-B1CB-AFFCB5739539}" type="presOf" srcId="{9DE108F5-2EC9-45B7-A94D-0EB1A1B9AB69}" destId="{04EC7141-0D21-4332-9ED6-A435B67DE116}" srcOrd="1" destOrd="0" presId="urn:microsoft.com/office/officeart/2005/8/layout/vList4#2"/>
    <dgm:cxn modelId="{D4E4C145-F3F8-426E-BBC1-3CC562FF3228}" type="presOf" srcId="{34675A18-19DB-411F-9454-619BBF5AC76B}" destId="{C9295078-8032-4C5E-B2D6-10D064AA7EC5}" srcOrd="0" destOrd="0" presId="urn:microsoft.com/office/officeart/2005/8/layout/vList4#2"/>
    <dgm:cxn modelId="{8FC65972-E0A5-4D52-B46A-FF46476BE438}" type="presOf" srcId="{9DE108F5-2EC9-45B7-A94D-0EB1A1B9AB69}" destId="{2FA56907-3799-4EC2-8EF3-1EEC35601534}" srcOrd="0" destOrd="0" presId="urn:microsoft.com/office/officeart/2005/8/layout/vList4#2"/>
    <dgm:cxn modelId="{E38B9B01-39A5-430A-8E6A-9F6752D16AAE}" type="presParOf" srcId="{C9295078-8032-4C5E-B2D6-10D064AA7EC5}" destId="{5156D8B6-E44D-4D7D-9C76-FE96B444CF7A}" srcOrd="0" destOrd="0" presId="urn:microsoft.com/office/officeart/2005/8/layout/vList4#2"/>
    <dgm:cxn modelId="{990AB28D-BA27-4302-9E73-1B1E592A8A32}" type="presParOf" srcId="{5156D8B6-E44D-4D7D-9C76-FE96B444CF7A}" destId="{2FA56907-3799-4EC2-8EF3-1EEC35601534}" srcOrd="0" destOrd="0" presId="urn:microsoft.com/office/officeart/2005/8/layout/vList4#2"/>
    <dgm:cxn modelId="{49D265A7-9E36-431C-9DE8-5A10925536B1}" type="presParOf" srcId="{5156D8B6-E44D-4D7D-9C76-FE96B444CF7A}" destId="{C9BF9746-4B9C-4579-8243-0957823F8806}" srcOrd="1" destOrd="0" presId="urn:microsoft.com/office/officeart/2005/8/layout/vList4#2"/>
    <dgm:cxn modelId="{F092DECE-4A0C-4A78-A066-B568864FADFD}" type="presParOf" srcId="{5156D8B6-E44D-4D7D-9C76-FE96B444CF7A}" destId="{04EC7141-0D21-4332-9ED6-A435B67DE116}" srcOrd="2" destOrd="0" presId="urn:microsoft.com/office/officeart/2005/8/layout/vList4#2"/>
    <dgm:cxn modelId="{184FBAEC-A610-47EB-BF59-43C0832516F5}" type="presParOf" srcId="{C9295078-8032-4C5E-B2D6-10D064AA7EC5}" destId="{07D5BFBE-C0D2-4B29-8DF1-DEB9C2744454}" srcOrd="1" destOrd="0" presId="urn:microsoft.com/office/officeart/2005/8/layout/vList4#2"/>
    <dgm:cxn modelId="{C9D34FFE-639B-4ECC-AF57-120C07551722}" type="presParOf" srcId="{C9295078-8032-4C5E-B2D6-10D064AA7EC5}" destId="{EDF7DA4A-1C0D-451C-85B9-29F77FC12E8A}" srcOrd="2" destOrd="0" presId="urn:microsoft.com/office/officeart/2005/8/layout/vList4#2"/>
    <dgm:cxn modelId="{9787BC68-4934-46B0-B68A-0BB8BB833469}" type="presParOf" srcId="{EDF7DA4A-1C0D-451C-85B9-29F77FC12E8A}" destId="{FA372296-295D-4296-8A2F-B51285FBEF7D}" srcOrd="0" destOrd="0" presId="urn:microsoft.com/office/officeart/2005/8/layout/vList4#2"/>
    <dgm:cxn modelId="{519D9ABB-867F-4663-865E-80E6418998D9}" type="presParOf" srcId="{EDF7DA4A-1C0D-451C-85B9-29F77FC12E8A}" destId="{54D998AF-DAD9-4117-9672-7CF87D72ECAA}" srcOrd="1" destOrd="0" presId="urn:microsoft.com/office/officeart/2005/8/layout/vList4#2"/>
    <dgm:cxn modelId="{48AF5180-2894-471C-8FFA-648462F9B4D3}" type="presParOf" srcId="{EDF7DA4A-1C0D-451C-85B9-29F77FC12E8A}" destId="{1E6C04ED-5731-40BC-9DAC-F97D48C7EAA1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BBAC9-4925-404A-9D68-61ACB4834E1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94D1B-D321-45BB-BBD3-A84E3B03B148}">
      <dgm:prSet phldrT="[Текст]" custT="1"/>
      <dgm:spPr>
        <a:solidFill>
          <a:schemeClr val="accent2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93DF85-57DC-4F29-B1F0-82F5C07A9C46}" type="par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7F7D6E59-54F6-489D-8E55-1BAC0BFEFDD1}" type="sib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CD7B9CF-7F44-462F-964C-35A9AE3D54DF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487A-7FFB-4710-8113-BE49ECB323F5}" type="parTrans" cxnId="{D6CA22BE-5D41-4CE5-99A8-15AFC8A09D17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CDC98F1-30BF-4BBC-BA20-402D9AF7C590}" type="sibTrans" cxnId="{D6CA22BE-5D41-4CE5-99A8-15AFC8A09D1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08DCA80-8534-499B-8975-31D7C94BA1D3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E55E0-534B-44A5-9513-4EFD648BBAAD}" type="parTrans" cxnId="{7A775B10-36E4-45E1-85F2-4A63C22011F1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4912ACF-FE6B-4437-AD1A-E45F1DB968BA}" type="sibTrans" cxnId="{7A775B10-36E4-45E1-85F2-4A63C22011F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D307584-D169-493C-8E37-6C485147D932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03738C-90F5-4B65-B85E-DC12E3E761DC}" type="parTrans" cxnId="{F5015610-C05F-4AB5-9C7B-8DAE5952385E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25AD6D-81CC-4D69-BDFE-B2D3F1FE3D20}" type="sibTrans" cxnId="{F5015610-C05F-4AB5-9C7B-8DAE5952385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F5C6D1B-AE95-4BEC-8C0D-DDAB5B601CCA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alt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4C6ECC-93D4-4667-ABED-6F938C9E25D0}" type="parTrans" cxnId="{496AFE26-2BF6-4C67-BBE4-9AF38F789408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CB9012-9D9E-48C5-B464-8DAB54A0F0EE}" type="sibTrans" cxnId="{496AFE26-2BF6-4C67-BBE4-9AF38F78940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2754957-EE6E-4487-936C-4AD080D77945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alt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  <a:endParaRPr lang="ru-RU" altLang="ru-RU" sz="14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8C84BB-7E86-418A-B03A-9F9022B8E878}" type="parTrans" cxnId="{FF87A1B8-A92E-429E-8344-E30D294A127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385C2A-7D35-4095-B857-F05D1DD417E9}" type="sibTrans" cxnId="{FF87A1B8-A92E-429E-8344-E30D294A127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03D1C9F-7617-4A57-9732-96754D2A1367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altLang="ru-RU" sz="1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0CFC66-0035-49D6-BEC3-672046D92196}" type="parTrans" cxnId="{B4E28504-03FC-4D15-8FB8-F7F17E5127B9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E36D30-6171-4081-91BE-E5A685693C2A}" type="sibTrans" cxnId="{B4E28504-03FC-4D15-8FB8-F7F17E5127B9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C8182A8-F894-4CC1-B04F-FF46C265F313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DEA7C3-9835-47BD-986D-3CF0DD791DCD}" type="parTrans" cxnId="{501DB117-D21F-4A23-A3CC-0E0E6268FA3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AD27C72-FF7A-4F0F-A796-CA8F07134F03}" type="sibTrans" cxnId="{501DB117-D21F-4A23-A3CC-0E0E6268FA3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6369B0F-8E71-4210-A245-9A9E24D7578F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7DDB8-A443-42B8-9330-2E74DDFC2F56}" type="parTrans" cxnId="{EB34405F-C5F3-4CB7-9BDB-C93467A19FEC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A04F6A5-C694-4454-A156-A548306A3658}" type="sibTrans" cxnId="{EB34405F-C5F3-4CB7-9BDB-C93467A19FE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7FB3A12-95B1-471E-ADAB-2C639B128B11}" type="pres">
      <dgm:prSet presAssocID="{A94BBAC9-4925-404A-9D68-61ACB4834E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49100-9688-4C7E-8D58-7253A19119FE}" type="pres">
      <dgm:prSet presAssocID="{14094D1B-D321-45BB-BBD3-A84E3B03B148}" presName="centerShape" presStyleLbl="node0" presStyleIdx="0" presStyleCnt="1" custScaleX="322943" custScaleY="236824"/>
      <dgm:spPr/>
      <dgm:t>
        <a:bodyPr/>
        <a:lstStyle/>
        <a:p>
          <a:endParaRPr lang="ru-RU"/>
        </a:p>
      </dgm:t>
    </dgm:pt>
    <dgm:pt modelId="{91550F2C-A9A8-46E1-8F5C-24888EFC2013}" type="pres">
      <dgm:prSet presAssocID="{ECDE487A-7FFB-4710-8113-BE49ECB323F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DB669-305D-45C4-93C9-7EAC4536A3E3}" type="pres">
      <dgm:prSet presAssocID="{ECDE487A-7FFB-4710-8113-BE49ECB323F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03AA6FC-43C7-4213-9AFB-3C6669F382F3}" type="pres">
      <dgm:prSet presAssocID="{8CD7B9CF-7F44-462F-964C-35A9AE3D54DF}" presName="node" presStyleLbl="node1" presStyleIdx="0" presStyleCnt="8" custScaleX="141434" custScaleY="135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4BAE-678F-4065-B654-D7183301353D}" type="pres">
      <dgm:prSet presAssocID="{009E55E0-534B-44A5-9513-4EFD648BBAAD}" presName="Name9" presStyleLbl="parChTrans1D2" presStyleIdx="1" presStyleCnt="8"/>
      <dgm:spPr/>
      <dgm:t>
        <a:bodyPr/>
        <a:lstStyle/>
        <a:p>
          <a:endParaRPr lang="ru-RU"/>
        </a:p>
      </dgm:t>
    </dgm:pt>
    <dgm:pt modelId="{4699E6BB-E20F-4ECB-9561-A29B644CD597}" type="pres">
      <dgm:prSet presAssocID="{009E55E0-534B-44A5-9513-4EFD648BBAAD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DF5859D-F0D6-4405-8050-58B7AF238725}" type="pres">
      <dgm:prSet presAssocID="{F08DCA80-8534-499B-8975-31D7C94BA1D3}" presName="node" presStyleLbl="node1" presStyleIdx="1" presStyleCnt="8" custScaleX="146201" custScaleY="142260" custRadScaleRad="113479" custRadScaleInc="4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F6091-E162-48C4-8D75-0246B64A7425}" type="pres">
      <dgm:prSet presAssocID="{2C03738C-90F5-4B65-B85E-DC12E3E761DC}" presName="Name9" presStyleLbl="parChTrans1D2" presStyleIdx="2" presStyleCnt="8"/>
      <dgm:spPr/>
      <dgm:t>
        <a:bodyPr/>
        <a:lstStyle/>
        <a:p>
          <a:endParaRPr lang="ru-RU"/>
        </a:p>
      </dgm:t>
    </dgm:pt>
    <dgm:pt modelId="{F1F096A5-93FB-4443-A8D7-7B6A207A9A07}" type="pres">
      <dgm:prSet presAssocID="{2C03738C-90F5-4B65-B85E-DC12E3E761D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007E7BB4-619F-492A-816F-77858B0BCFBE}" type="pres">
      <dgm:prSet presAssocID="{AD307584-D169-493C-8E37-6C485147D932}" presName="node" presStyleLbl="node1" presStyleIdx="2" presStyleCnt="8" custScaleX="142428" custScaleY="142430" custRadScaleRad="151236" custRadScaleInc="2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4F02-5FB7-4ACB-BDE6-B1CD4529FE15}" type="pres">
      <dgm:prSet presAssocID="{EC4C6ECC-93D4-4667-ABED-6F938C9E25D0}" presName="Name9" presStyleLbl="parChTrans1D2" presStyleIdx="3" presStyleCnt="8"/>
      <dgm:spPr/>
      <dgm:t>
        <a:bodyPr/>
        <a:lstStyle/>
        <a:p>
          <a:endParaRPr lang="ru-RU"/>
        </a:p>
      </dgm:t>
    </dgm:pt>
    <dgm:pt modelId="{8FD5FFB4-87D4-4DF5-96AA-3810F1BF5AFB}" type="pres">
      <dgm:prSet presAssocID="{EC4C6ECC-93D4-4667-ABED-6F938C9E25D0}" presName="connTx" presStyleLbl="parChTrans1D2" presStyleIdx="3" presStyleCnt="8"/>
      <dgm:spPr/>
      <dgm:t>
        <a:bodyPr/>
        <a:lstStyle/>
        <a:p>
          <a:endParaRPr lang="ru-RU"/>
        </a:p>
      </dgm:t>
    </dgm:pt>
    <dgm:pt modelId="{E90A75F5-E0D8-4723-B586-53E9283F4704}" type="pres">
      <dgm:prSet presAssocID="{2F5C6D1B-AE95-4BEC-8C0D-DDAB5B601CCA}" presName="node" presStyleLbl="node1" presStyleIdx="3" presStyleCnt="8" custScaleX="135509" custScaleY="137823" custRadScaleRad="143000" custRadScaleInc="-1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ACCEE-0F8D-4A19-9BA3-887CD61BB987}" type="pres">
      <dgm:prSet presAssocID="{B28C84BB-7E86-418A-B03A-9F9022B8E878}" presName="Name9" presStyleLbl="parChTrans1D2" presStyleIdx="4" presStyleCnt="8"/>
      <dgm:spPr/>
      <dgm:t>
        <a:bodyPr/>
        <a:lstStyle/>
        <a:p>
          <a:endParaRPr lang="ru-RU"/>
        </a:p>
      </dgm:t>
    </dgm:pt>
    <dgm:pt modelId="{EBAF6FD0-0EC6-4D78-A0AC-4B9173D09EFF}" type="pres">
      <dgm:prSet presAssocID="{B28C84BB-7E86-418A-B03A-9F9022B8E878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11B6B24-B4D1-4C39-8301-E810926C4783}" type="pres">
      <dgm:prSet presAssocID="{52754957-EE6E-4487-936C-4AD080D77945}" presName="node" presStyleLbl="node1" presStyleIdx="4" presStyleCnt="8" custScaleX="170530" custScaleY="153262" custRadScaleRad="98610" custRadScaleInc="-3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ECFCB-D2FC-4E9A-AB54-4AB56B6DE691}" type="pres">
      <dgm:prSet presAssocID="{4E0CFC66-0035-49D6-BEC3-672046D92196}" presName="Name9" presStyleLbl="parChTrans1D2" presStyleIdx="5" presStyleCnt="8"/>
      <dgm:spPr/>
      <dgm:t>
        <a:bodyPr/>
        <a:lstStyle/>
        <a:p>
          <a:endParaRPr lang="ru-RU"/>
        </a:p>
      </dgm:t>
    </dgm:pt>
    <dgm:pt modelId="{78D1EDA9-05D7-4C18-A231-EC5C28B5CDBF}" type="pres">
      <dgm:prSet presAssocID="{4E0CFC66-0035-49D6-BEC3-672046D9219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E7DFD3-1BD3-4CB2-BEE6-938C56996E0E}" type="pres">
      <dgm:prSet presAssocID="{E03D1C9F-7617-4A57-9732-96754D2A1367}" presName="node" presStyleLbl="node1" presStyleIdx="5" presStyleCnt="8" custScaleX="139118" custScaleY="143239" custRadScaleRad="14228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692E-53B6-4447-93EF-13CAC1DA4F12}" type="pres">
      <dgm:prSet presAssocID="{50DEA7C3-9835-47BD-986D-3CF0DD791DCD}" presName="Name9" presStyleLbl="parChTrans1D2" presStyleIdx="6" presStyleCnt="8"/>
      <dgm:spPr/>
      <dgm:t>
        <a:bodyPr/>
        <a:lstStyle/>
        <a:p>
          <a:endParaRPr lang="ru-RU"/>
        </a:p>
      </dgm:t>
    </dgm:pt>
    <dgm:pt modelId="{3EAC0B5D-978B-4954-A152-52D0D457BF18}" type="pres">
      <dgm:prSet presAssocID="{50DEA7C3-9835-47BD-986D-3CF0DD791DCD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0419472-321C-4903-9D04-A5F73FD0CC90}" type="pres">
      <dgm:prSet presAssocID="{DC8182A8-F894-4CC1-B04F-FF46C265F313}" presName="node" presStyleLbl="node1" presStyleIdx="6" presStyleCnt="8" custScaleX="145868" custScaleY="142592" custRadScaleRad="154511" custRadScaleInc="-1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04FB8-913C-4F68-B9E7-3D11811FB611}" type="pres">
      <dgm:prSet presAssocID="{1477DDB8-A443-42B8-9330-2E74DDFC2F56}" presName="Name9" presStyleLbl="parChTrans1D2" presStyleIdx="7" presStyleCnt="8"/>
      <dgm:spPr/>
      <dgm:t>
        <a:bodyPr/>
        <a:lstStyle/>
        <a:p>
          <a:endParaRPr lang="ru-RU"/>
        </a:p>
      </dgm:t>
    </dgm:pt>
    <dgm:pt modelId="{F221BC4D-5D78-485D-8CE6-EF93903FE942}" type="pres">
      <dgm:prSet presAssocID="{1477DDB8-A443-42B8-9330-2E74DDFC2F5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8A5477D4-CF28-49C8-8723-DD4B5FF5390B}" type="pres">
      <dgm:prSet presAssocID="{B6369B0F-8E71-4210-A245-9A9E24D7578F}" presName="node" presStyleLbl="node1" presStyleIdx="7" presStyleCnt="8" custScaleX="146201" custScaleY="142259" custRadScaleRad="117351" custRadScaleInc="-31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775B10-36E4-45E1-85F2-4A63C22011F1}" srcId="{14094D1B-D321-45BB-BBD3-A84E3B03B148}" destId="{F08DCA80-8534-499B-8975-31D7C94BA1D3}" srcOrd="1" destOrd="0" parTransId="{009E55E0-534B-44A5-9513-4EFD648BBAAD}" sibTransId="{54912ACF-FE6B-4437-AD1A-E45F1DB968BA}"/>
    <dgm:cxn modelId="{317C6265-4414-4B78-90E7-EF8FA6F5973F}" type="presOf" srcId="{2C03738C-90F5-4B65-B85E-DC12E3E761DC}" destId="{C41F6091-E162-48C4-8D75-0246B64A7425}" srcOrd="0" destOrd="0" presId="urn:microsoft.com/office/officeart/2005/8/layout/radial1"/>
    <dgm:cxn modelId="{6AE2BA5C-628C-4BFE-83EA-02328F90B0C3}" type="presOf" srcId="{1477DDB8-A443-42B8-9330-2E74DDFC2F56}" destId="{51004FB8-913C-4F68-B9E7-3D11811FB611}" srcOrd="0" destOrd="0" presId="urn:microsoft.com/office/officeart/2005/8/layout/radial1"/>
    <dgm:cxn modelId="{501DB117-D21F-4A23-A3CC-0E0E6268FA36}" srcId="{14094D1B-D321-45BB-BBD3-A84E3B03B148}" destId="{DC8182A8-F894-4CC1-B04F-FF46C265F313}" srcOrd="6" destOrd="0" parTransId="{50DEA7C3-9835-47BD-986D-3CF0DD791DCD}" sibTransId="{5AD27C72-FF7A-4F0F-A796-CA8F07134F03}"/>
    <dgm:cxn modelId="{63C1F341-EC81-4929-8EC6-E5DEF3E5C312}" type="presOf" srcId="{2F5C6D1B-AE95-4BEC-8C0D-DDAB5B601CCA}" destId="{E90A75F5-E0D8-4723-B586-53E9283F4704}" srcOrd="0" destOrd="0" presId="urn:microsoft.com/office/officeart/2005/8/layout/radial1"/>
    <dgm:cxn modelId="{FF87A1B8-A92E-429E-8344-E30D294A1276}" srcId="{14094D1B-D321-45BB-BBD3-A84E3B03B148}" destId="{52754957-EE6E-4487-936C-4AD080D77945}" srcOrd="4" destOrd="0" parTransId="{B28C84BB-7E86-418A-B03A-9F9022B8E878}" sibTransId="{2F385C2A-7D35-4095-B857-F05D1DD417E9}"/>
    <dgm:cxn modelId="{F27B46CA-6B7F-4C5A-BE6D-2284E45C3741}" type="presOf" srcId="{009E55E0-534B-44A5-9513-4EFD648BBAAD}" destId="{69EB4BAE-678F-4065-B654-D7183301353D}" srcOrd="0" destOrd="0" presId="urn:microsoft.com/office/officeart/2005/8/layout/radial1"/>
    <dgm:cxn modelId="{BABCD5E7-3301-4AD9-BEC1-F43B4807990E}" type="presOf" srcId="{AD307584-D169-493C-8E37-6C485147D932}" destId="{007E7BB4-619F-492A-816F-77858B0BCFBE}" srcOrd="0" destOrd="0" presId="urn:microsoft.com/office/officeart/2005/8/layout/radial1"/>
    <dgm:cxn modelId="{EC98CE0F-EA11-4F8D-A052-AA8F9E75B98C}" type="presOf" srcId="{2C03738C-90F5-4B65-B85E-DC12E3E761DC}" destId="{F1F096A5-93FB-4443-A8D7-7B6A207A9A07}" srcOrd="1" destOrd="0" presId="urn:microsoft.com/office/officeart/2005/8/layout/radial1"/>
    <dgm:cxn modelId="{4F5D524B-7D19-486D-9AE5-CA7872790694}" type="presOf" srcId="{F08DCA80-8534-499B-8975-31D7C94BA1D3}" destId="{ADF5859D-F0D6-4405-8050-58B7AF238725}" srcOrd="0" destOrd="0" presId="urn:microsoft.com/office/officeart/2005/8/layout/radial1"/>
    <dgm:cxn modelId="{7A643C44-BEBF-4A80-AB8F-0A36D17B20F3}" type="presOf" srcId="{E03D1C9F-7617-4A57-9732-96754D2A1367}" destId="{8BE7DFD3-1BD3-4CB2-BEE6-938C56996E0E}" srcOrd="0" destOrd="0" presId="urn:microsoft.com/office/officeart/2005/8/layout/radial1"/>
    <dgm:cxn modelId="{B4E28504-03FC-4D15-8FB8-F7F17E5127B9}" srcId="{14094D1B-D321-45BB-BBD3-A84E3B03B148}" destId="{E03D1C9F-7617-4A57-9732-96754D2A1367}" srcOrd="5" destOrd="0" parTransId="{4E0CFC66-0035-49D6-BEC3-672046D92196}" sibTransId="{86E36D30-6171-4081-91BE-E5A685693C2A}"/>
    <dgm:cxn modelId="{A98565EF-6CB1-4936-A9F0-2FB9268E3D5D}" type="presOf" srcId="{ECDE487A-7FFB-4710-8113-BE49ECB323F5}" destId="{91550F2C-A9A8-46E1-8F5C-24888EFC2013}" srcOrd="0" destOrd="0" presId="urn:microsoft.com/office/officeart/2005/8/layout/radial1"/>
    <dgm:cxn modelId="{250D9A9B-581A-4844-91FB-DBB4F590C207}" srcId="{A94BBAC9-4925-404A-9D68-61ACB4834E1A}" destId="{14094D1B-D321-45BB-BBD3-A84E3B03B148}" srcOrd="0" destOrd="0" parTransId="{0F93DF85-57DC-4F29-B1F0-82F5C07A9C46}" sibTransId="{7F7D6E59-54F6-489D-8E55-1BAC0BFEFDD1}"/>
    <dgm:cxn modelId="{E86770FB-A569-4C08-9BCE-9A0BFE6EA60C}" type="presOf" srcId="{EC4C6ECC-93D4-4667-ABED-6F938C9E25D0}" destId="{69A14F02-5FB7-4ACB-BDE6-B1CD4529FE15}" srcOrd="0" destOrd="0" presId="urn:microsoft.com/office/officeart/2005/8/layout/radial1"/>
    <dgm:cxn modelId="{BE463E27-C477-46D0-A5DB-E0C591A4FAD4}" type="presOf" srcId="{50DEA7C3-9835-47BD-986D-3CF0DD791DCD}" destId="{DC8B692E-53B6-4447-93EF-13CAC1DA4F12}" srcOrd="0" destOrd="0" presId="urn:microsoft.com/office/officeart/2005/8/layout/radial1"/>
    <dgm:cxn modelId="{EB34405F-C5F3-4CB7-9BDB-C93467A19FEC}" srcId="{14094D1B-D321-45BB-BBD3-A84E3B03B148}" destId="{B6369B0F-8E71-4210-A245-9A9E24D7578F}" srcOrd="7" destOrd="0" parTransId="{1477DDB8-A443-42B8-9330-2E74DDFC2F56}" sibTransId="{8A04F6A5-C694-4454-A156-A548306A3658}"/>
    <dgm:cxn modelId="{659038C9-F5EA-42EA-BE4F-CB80FB45ACE1}" type="presOf" srcId="{B28C84BB-7E86-418A-B03A-9F9022B8E878}" destId="{EBAF6FD0-0EC6-4D78-A0AC-4B9173D09EFF}" srcOrd="1" destOrd="0" presId="urn:microsoft.com/office/officeart/2005/8/layout/radial1"/>
    <dgm:cxn modelId="{97703EC4-3FA2-478B-9750-A178F69188CE}" type="presOf" srcId="{009E55E0-534B-44A5-9513-4EFD648BBAAD}" destId="{4699E6BB-E20F-4ECB-9561-A29B644CD597}" srcOrd="1" destOrd="0" presId="urn:microsoft.com/office/officeart/2005/8/layout/radial1"/>
    <dgm:cxn modelId="{F43185F5-59B6-4CBE-BB46-8D12A85F7AC9}" type="presOf" srcId="{B6369B0F-8E71-4210-A245-9A9E24D7578F}" destId="{8A5477D4-CF28-49C8-8723-DD4B5FF5390B}" srcOrd="0" destOrd="0" presId="urn:microsoft.com/office/officeart/2005/8/layout/radial1"/>
    <dgm:cxn modelId="{7D4A5D82-8883-47C4-899D-E39C616AAF21}" type="presOf" srcId="{1477DDB8-A443-42B8-9330-2E74DDFC2F56}" destId="{F221BC4D-5D78-485D-8CE6-EF93903FE942}" srcOrd="1" destOrd="0" presId="urn:microsoft.com/office/officeart/2005/8/layout/radial1"/>
    <dgm:cxn modelId="{46D3494F-AB00-49D1-9F15-9F940BE9F3D5}" type="presOf" srcId="{4E0CFC66-0035-49D6-BEC3-672046D92196}" destId="{674ECFCB-D2FC-4E9A-AB54-4AB56B6DE691}" srcOrd="0" destOrd="0" presId="urn:microsoft.com/office/officeart/2005/8/layout/radial1"/>
    <dgm:cxn modelId="{164DB1D8-4D7F-4245-B3CA-3203AD721D3D}" type="presOf" srcId="{EC4C6ECC-93D4-4667-ABED-6F938C9E25D0}" destId="{8FD5FFB4-87D4-4DF5-96AA-3810F1BF5AFB}" srcOrd="1" destOrd="0" presId="urn:microsoft.com/office/officeart/2005/8/layout/radial1"/>
    <dgm:cxn modelId="{496AFE26-2BF6-4C67-BBE4-9AF38F789408}" srcId="{14094D1B-D321-45BB-BBD3-A84E3B03B148}" destId="{2F5C6D1B-AE95-4BEC-8C0D-DDAB5B601CCA}" srcOrd="3" destOrd="0" parTransId="{EC4C6ECC-93D4-4667-ABED-6F938C9E25D0}" sibTransId="{3ACB9012-9D9E-48C5-B464-8DAB54A0F0EE}"/>
    <dgm:cxn modelId="{7BCFDA11-CD00-4371-8838-86C98725D794}" type="presOf" srcId="{4E0CFC66-0035-49D6-BEC3-672046D92196}" destId="{78D1EDA9-05D7-4C18-A231-EC5C28B5CDBF}" srcOrd="1" destOrd="0" presId="urn:microsoft.com/office/officeart/2005/8/layout/radial1"/>
    <dgm:cxn modelId="{F5015610-C05F-4AB5-9C7B-8DAE5952385E}" srcId="{14094D1B-D321-45BB-BBD3-A84E3B03B148}" destId="{AD307584-D169-493C-8E37-6C485147D932}" srcOrd="2" destOrd="0" parTransId="{2C03738C-90F5-4B65-B85E-DC12E3E761DC}" sibTransId="{FF25AD6D-81CC-4D69-BDFE-B2D3F1FE3D20}"/>
    <dgm:cxn modelId="{AB0C1385-F9D8-4E94-9298-1F3E90F632AA}" type="presOf" srcId="{14094D1B-D321-45BB-BBD3-A84E3B03B148}" destId="{E8349100-9688-4C7E-8D58-7253A19119FE}" srcOrd="0" destOrd="0" presId="urn:microsoft.com/office/officeart/2005/8/layout/radial1"/>
    <dgm:cxn modelId="{D6CA22BE-5D41-4CE5-99A8-15AFC8A09D17}" srcId="{14094D1B-D321-45BB-BBD3-A84E3B03B148}" destId="{8CD7B9CF-7F44-462F-964C-35A9AE3D54DF}" srcOrd="0" destOrd="0" parTransId="{ECDE487A-7FFB-4710-8113-BE49ECB323F5}" sibTransId="{0CDC98F1-30BF-4BBC-BA20-402D9AF7C590}"/>
    <dgm:cxn modelId="{C42AEF47-B653-46DB-808E-27B046E43E0C}" type="presOf" srcId="{ECDE487A-7FFB-4710-8113-BE49ECB323F5}" destId="{75EDB669-305D-45C4-93C9-7EAC4536A3E3}" srcOrd="1" destOrd="0" presId="urn:microsoft.com/office/officeart/2005/8/layout/radial1"/>
    <dgm:cxn modelId="{CA9589F0-378F-4D65-A7F0-D37A11407C24}" type="presOf" srcId="{DC8182A8-F894-4CC1-B04F-FF46C265F313}" destId="{E0419472-321C-4903-9D04-A5F73FD0CC90}" srcOrd="0" destOrd="0" presId="urn:microsoft.com/office/officeart/2005/8/layout/radial1"/>
    <dgm:cxn modelId="{4D1E7413-54E2-4BD7-8DBC-7F7F02F2D4FA}" type="presOf" srcId="{A94BBAC9-4925-404A-9D68-61ACB4834E1A}" destId="{87FB3A12-95B1-471E-ADAB-2C639B128B11}" srcOrd="0" destOrd="0" presId="urn:microsoft.com/office/officeart/2005/8/layout/radial1"/>
    <dgm:cxn modelId="{2B6BDE2A-E3DA-475F-A0FF-068E5BF5C319}" type="presOf" srcId="{50DEA7C3-9835-47BD-986D-3CF0DD791DCD}" destId="{3EAC0B5D-978B-4954-A152-52D0D457BF18}" srcOrd="1" destOrd="0" presId="urn:microsoft.com/office/officeart/2005/8/layout/radial1"/>
    <dgm:cxn modelId="{ACC41700-73B6-4E70-A4FF-2329340F95B0}" type="presOf" srcId="{52754957-EE6E-4487-936C-4AD080D77945}" destId="{211B6B24-B4D1-4C39-8301-E810926C4783}" srcOrd="0" destOrd="0" presId="urn:microsoft.com/office/officeart/2005/8/layout/radial1"/>
    <dgm:cxn modelId="{3540100A-A527-47FF-B302-506BDB61BED7}" type="presOf" srcId="{B28C84BB-7E86-418A-B03A-9F9022B8E878}" destId="{C36ACCEE-0F8D-4A19-9BA3-887CD61BB987}" srcOrd="0" destOrd="0" presId="urn:microsoft.com/office/officeart/2005/8/layout/radial1"/>
    <dgm:cxn modelId="{AFA3DB65-2904-40FD-B15F-4524DF1C6B4C}" type="presOf" srcId="{8CD7B9CF-7F44-462F-964C-35A9AE3D54DF}" destId="{A03AA6FC-43C7-4213-9AFB-3C6669F382F3}" srcOrd="0" destOrd="0" presId="urn:microsoft.com/office/officeart/2005/8/layout/radial1"/>
    <dgm:cxn modelId="{3C882853-E1B5-43A7-84E9-DB2EE015B867}" type="presParOf" srcId="{87FB3A12-95B1-471E-ADAB-2C639B128B11}" destId="{E8349100-9688-4C7E-8D58-7253A19119FE}" srcOrd="0" destOrd="0" presId="urn:microsoft.com/office/officeart/2005/8/layout/radial1"/>
    <dgm:cxn modelId="{36180F58-E24C-4179-899D-8FE1804345BF}" type="presParOf" srcId="{87FB3A12-95B1-471E-ADAB-2C639B128B11}" destId="{91550F2C-A9A8-46E1-8F5C-24888EFC2013}" srcOrd="1" destOrd="0" presId="urn:microsoft.com/office/officeart/2005/8/layout/radial1"/>
    <dgm:cxn modelId="{0AB0914A-AFEC-44C6-8DAD-1B5F1C60F305}" type="presParOf" srcId="{91550F2C-A9A8-46E1-8F5C-24888EFC2013}" destId="{75EDB669-305D-45C4-93C9-7EAC4536A3E3}" srcOrd="0" destOrd="0" presId="urn:microsoft.com/office/officeart/2005/8/layout/radial1"/>
    <dgm:cxn modelId="{CA75322B-BF2E-4DA4-BD33-33026C0DB49B}" type="presParOf" srcId="{87FB3A12-95B1-471E-ADAB-2C639B128B11}" destId="{A03AA6FC-43C7-4213-9AFB-3C6669F382F3}" srcOrd="2" destOrd="0" presId="urn:microsoft.com/office/officeart/2005/8/layout/radial1"/>
    <dgm:cxn modelId="{7BAE4236-0084-4A3B-B97A-1AD3E2A9262B}" type="presParOf" srcId="{87FB3A12-95B1-471E-ADAB-2C639B128B11}" destId="{69EB4BAE-678F-4065-B654-D7183301353D}" srcOrd="3" destOrd="0" presId="urn:microsoft.com/office/officeart/2005/8/layout/radial1"/>
    <dgm:cxn modelId="{1B09B9C8-695E-4ADB-BF3A-44687030D733}" type="presParOf" srcId="{69EB4BAE-678F-4065-B654-D7183301353D}" destId="{4699E6BB-E20F-4ECB-9561-A29B644CD597}" srcOrd="0" destOrd="0" presId="urn:microsoft.com/office/officeart/2005/8/layout/radial1"/>
    <dgm:cxn modelId="{EF2C1D85-3763-4F43-AF31-C3918B57DF66}" type="presParOf" srcId="{87FB3A12-95B1-471E-ADAB-2C639B128B11}" destId="{ADF5859D-F0D6-4405-8050-58B7AF238725}" srcOrd="4" destOrd="0" presId="urn:microsoft.com/office/officeart/2005/8/layout/radial1"/>
    <dgm:cxn modelId="{30C218FC-423E-4A27-8B55-121771B0ABFF}" type="presParOf" srcId="{87FB3A12-95B1-471E-ADAB-2C639B128B11}" destId="{C41F6091-E162-48C4-8D75-0246B64A7425}" srcOrd="5" destOrd="0" presId="urn:microsoft.com/office/officeart/2005/8/layout/radial1"/>
    <dgm:cxn modelId="{0298419A-E1BE-44DA-8CCB-955F3FF3E5AC}" type="presParOf" srcId="{C41F6091-E162-48C4-8D75-0246B64A7425}" destId="{F1F096A5-93FB-4443-A8D7-7B6A207A9A07}" srcOrd="0" destOrd="0" presId="urn:microsoft.com/office/officeart/2005/8/layout/radial1"/>
    <dgm:cxn modelId="{3FEE6ADC-DD8B-4648-852C-422923464B36}" type="presParOf" srcId="{87FB3A12-95B1-471E-ADAB-2C639B128B11}" destId="{007E7BB4-619F-492A-816F-77858B0BCFBE}" srcOrd="6" destOrd="0" presId="urn:microsoft.com/office/officeart/2005/8/layout/radial1"/>
    <dgm:cxn modelId="{8F5BBAF5-74C6-4421-9AAC-6F12715C6B34}" type="presParOf" srcId="{87FB3A12-95B1-471E-ADAB-2C639B128B11}" destId="{69A14F02-5FB7-4ACB-BDE6-B1CD4529FE15}" srcOrd="7" destOrd="0" presId="urn:microsoft.com/office/officeart/2005/8/layout/radial1"/>
    <dgm:cxn modelId="{E6D2DED8-8128-4D77-B99B-CC0CB7E7EFE9}" type="presParOf" srcId="{69A14F02-5FB7-4ACB-BDE6-B1CD4529FE15}" destId="{8FD5FFB4-87D4-4DF5-96AA-3810F1BF5AFB}" srcOrd="0" destOrd="0" presId="urn:microsoft.com/office/officeart/2005/8/layout/radial1"/>
    <dgm:cxn modelId="{7268C1BF-619B-456C-81CB-046CD9407644}" type="presParOf" srcId="{87FB3A12-95B1-471E-ADAB-2C639B128B11}" destId="{E90A75F5-E0D8-4723-B586-53E9283F4704}" srcOrd="8" destOrd="0" presId="urn:microsoft.com/office/officeart/2005/8/layout/radial1"/>
    <dgm:cxn modelId="{818FF05A-7600-4FDC-8762-9A2FA8886CB3}" type="presParOf" srcId="{87FB3A12-95B1-471E-ADAB-2C639B128B11}" destId="{C36ACCEE-0F8D-4A19-9BA3-887CD61BB987}" srcOrd="9" destOrd="0" presId="urn:microsoft.com/office/officeart/2005/8/layout/radial1"/>
    <dgm:cxn modelId="{E12448CA-0298-4F52-B274-956401DD625E}" type="presParOf" srcId="{C36ACCEE-0F8D-4A19-9BA3-887CD61BB987}" destId="{EBAF6FD0-0EC6-4D78-A0AC-4B9173D09EFF}" srcOrd="0" destOrd="0" presId="urn:microsoft.com/office/officeart/2005/8/layout/radial1"/>
    <dgm:cxn modelId="{6AA349C4-CF85-48D7-AEB9-33BF36326CD2}" type="presParOf" srcId="{87FB3A12-95B1-471E-ADAB-2C639B128B11}" destId="{211B6B24-B4D1-4C39-8301-E810926C4783}" srcOrd="10" destOrd="0" presId="urn:microsoft.com/office/officeart/2005/8/layout/radial1"/>
    <dgm:cxn modelId="{940066FC-D87A-4A9A-9EDC-B63356F2B1A3}" type="presParOf" srcId="{87FB3A12-95B1-471E-ADAB-2C639B128B11}" destId="{674ECFCB-D2FC-4E9A-AB54-4AB56B6DE691}" srcOrd="11" destOrd="0" presId="urn:microsoft.com/office/officeart/2005/8/layout/radial1"/>
    <dgm:cxn modelId="{3D331676-B5FD-4A42-8073-200EC7C25DC9}" type="presParOf" srcId="{674ECFCB-D2FC-4E9A-AB54-4AB56B6DE691}" destId="{78D1EDA9-05D7-4C18-A231-EC5C28B5CDBF}" srcOrd="0" destOrd="0" presId="urn:microsoft.com/office/officeart/2005/8/layout/radial1"/>
    <dgm:cxn modelId="{2B4BFC61-8604-4F7B-9FF5-21AFF878DE3B}" type="presParOf" srcId="{87FB3A12-95B1-471E-ADAB-2C639B128B11}" destId="{8BE7DFD3-1BD3-4CB2-BEE6-938C56996E0E}" srcOrd="12" destOrd="0" presId="urn:microsoft.com/office/officeart/2005/8/layout/radial1"/>
    <dgm:cxn modelId="{B300F631-8113-402D-A45B-FC37639829F3}" type="presParOf" srcId="{87FB3A12-95B1-471E-ADAB-2C639B128B11}" destId="{DC8B692E-53B6-4447-93EF-13CAC1DA4F12}" srcOrd="13" destOrd="0" presId="urn:microsoft.com/office/officeart/2005/8/layout/radial1"/>
    <dgm:cxn modelId="{F7974359-5D9E-427B-8AC4-9C9AD9BAA8EF}" type="presParOf" srcId="{DC8B692E-53B6-4447-93EF-13CAC1DA4F12}" destId="{3EAC0B5D-978B-4954-A152-52D0D457BF18}" srcOrd="0" destOrd="0" presId="urn:microsoft.com/office/officeart/2005/8/layout/radial1"/>
    <dgm:cxn modelId="{D1F67C9A-1988-4820-8546-2DFE71E8763F}" type="presParOf" srcId="{87FB3A12-95B1-471E-ADAB-2C639B128B11}" destId="{E0419472-321C-4903-9D04-A5F73FD0CC90}" srcOrd="14" destOrd="0" presId="urn:microsoft.com/office/officeart/2005/8/layout/radial1"/>
    <dgm:cxn modelId="{F9C16A18-25D7-4040-9CAE-B57941BF46D4}" type="presParOf" srcId="{87FB3A12-95B1-471E-ADAB-2C639B128B11}" destId="{51004FB8-913C-4F68-B9E7-3D11811FB611}" srcOrd="15" destOrd="0" presId="urn:microsoft.com/office/officeart/2005/8/layout/radial1"/>
    <dgm:cxn modelId="{444FA64B-2B69-44A1-B2F8-F8154A67B3C3}" type="presParOf" srcId="{51004FB8-913C-4F68-B9E7-3D11811FB611}" destId="{F221BC4D-5D78-485D-8CE6-EF93903FE942}" srcOrd="0" destOrd="0" presId="urn:microsoft.com/office/officeart/2005/8/layout/radial1"/>
    <dgm:cxn modelId="{68EFC8D7-52D0-4F4F-B635-80139A860ABC}" type="presParOf" srcId="{87FB3A12-95B1-471E-ADAB-2C639B128B11}" destId="{8A5477D4-CF28-49C8-8723-DD4B5FF5390B}" srcOrd="1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664295" cy="66944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0"/>
        <a:ext cx="2064491" cy="669449"/>
      </dsp:txXfrm>
    </dsp:sp>
    <dsp:sp modelId="{C9BF9746-4B9C-4579-8243-0957823F8806}">
      <dsp:nvSpPr>
        <dsp:cNvPr id="0" name=""/>
        <dsp:cNvSpPr/>
      </dsp:nvSpPr>
      <dsp:spPr>
        <a:xfrm>
          <a:off x="29817" y="92263"/>
          <a:ext cx="607113" cy="4849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792085"/>
          <a:ext cx="2664295" cy="66944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Неналоговые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792085"/>
        <a:ext cx="2064491" cy="669449"/>
      </dsp:txXfrm>
    </dsp:sp>
    <dsp:sp modelId="{54D998AF-DAD9-4117-9672-7CF87D72ECAA}">
      <dsp:nvSpPr>
        <dsp:cNvPr id="0" name=""/>
        <dsp:cNvSpPr/>
      </dsp:nvSpPr>
      <dsp:spPr>
        <a:xfrm>
          <a:off x="66944" y="803339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9E251-EB16-4E1E-AF6B-F6C12268E810}">
      <dsp:nvSpPr>
        <dsp:cNvPr id="0" name=""/>
        <dsp:cNvSpPr/>
      </dsp:nvSpPr>
      <dsp:spPr>
        <a:xfrm>
          <a:off x="0" y="1472788"/>
          <a:ext cx="2664295" cy="66944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Безвозмездные</a:t>
          </a:r>
          <a:r>
            <a:rPr lang="ru-RU" sz="1600" b="1" kern="1200" dirty="0" smtClean="0"/>
            <a:t> </a:t>
          </a:r>
          <a:r>
            <a:rPr lang="ru-RU" sz="1600" b="1" kern="1200" dirty="0" smtClean="0">
              <a:solidFill>
                <a:schemeClr val="tx1"/>
              </a:solidFill>
            </a:rPr>
            <a:t>перечисления 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1472788"/>
        <a:ext cx="2064491" cy="669449"/>
      </dsp:txXfrm>
    </dsp:sp>
    <dsp:sp modelId="{56380FB8-C802-407D-A515-CF78B60F785C}">
      <dsp:nvSpPr>
        <dsp:cNvPr id="0" name=""/>
        <dsp:cNvSpPr/>
      </dsp:nvSpPr>
      <dsp:spPr>
        <a:xfrm>
          <a:off x="66944" y="1539733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1BCB0-A0E0-48DC-8098-09226DED741D}">
      <dsp:nvSpPr>
        <dsp:cNvPr id="0" name=""/>
        <dsp:cNvSpPr/>
      </dsp:nvSpPr>
      <dsp:spPr>
        <a:xfrm>
          <a:off x="0" y="2209182"/>
          <a:ext cx="2664295" cy="66944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99804" y="2209182"/>
        <a:ext cx="2064491" cy="669449"/>
      </dsp:txXfrm>
    </dsp:sp>
    <dsp:sp modelId="{481A4E09-3FC1-4F25-8A23-E8335CEBE179}">
      <dsp:nvSpPr>
        <dsp:cNvPr id="0" name=""/>
        <dsp:cNvSpPr/>
      </dsp:nvSpPr>
      <dsp:spPr>
        <a:xfrm>
          <a:off x="66944" y="2276127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880320" cy="85702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Текущие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0"/>
        <a:ext cx="2218553" cy="857028"/>
      </dsp:txXfrm>
    </dsp:sp>
    <dsp:sp modelId="{C9BF9746-4B9C-4579-8243-0957823F8806}">
      <dsp:nvSpPr>
        <dsp:cNvPr id="0" name=""/>
        <dsp:cNvSpPr/>
      </dsp:nvSpPr>
      <dsp:spPr>
        <a:xfrm>
          <a:off x="85702" y="85702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942731"/>
          <a:ext cx="2880320" cy="857028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Капитальные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942731"/>
        <a:ext cx="2218553" cy="857028"/>
      </dsp:txXfrm>
    </dsp:sp>
    <dsp:sp modelId="{54D998AF-DAD9-4117-9672-7CF87D72ECAA}">
      <dsp:nvSpPr>
        <dsp:cNvPr id="0" name=""/>
        <dsp:cNvSpPr/>
      </dsp:nvSpPr>
      <dsp:spPr>
        <a:xfrm>
          <a:off x="85702" y="1028434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349100-9688-4C7E-8D58-7253A19119FE}">
      <dsp:nvSpPr>
        <dsp:cNvPr id="0" name=""/>
        <dsp:cNvSpPr/>
      </dsp:nvSpPr>
      <dsp:spPr>
        <a:xfrm>
          <a:off x="2150388" y="1381382"/>
          <a:ext cx="4508209" cy="330600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15875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10600" y="1865536"/>
        <a:ext cx="3187785" cy="2337700"/>
      </dsp:txXfrm>
    </dsp:sp>
    <dsp:sp modelId="{91550F2C-A9A8-46E1-8F5C-24888EFC2013}">
      <dsp:nvSpPr>
        <dsp:cNvPr id="0" name=""/>
        <dsp:cNvSpPr/>
      </dsp:nvSpPr>
      <dsp:spPr>
        <a:xfrm rot="5400000">
          <a:off x="4292157" y="1479417"/>
          <a:ext cx="22467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22467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8876" y="1488102"/>
        <a:ext cx="11233" cy="11233"/>
      </dsp:txXfrm>
    </dsp:sp>
    <dsp:sp modelId="{A03AA6FC-43C7-4213-9AFB-3C6669F382F3}">
      <dsp:nvSpPr>
        <dsp:cNvPr id="0" name=""/>
        <dsp:cNvSpPr/>
      </dsp:nvSpPr>
      <dsp:spPr>
        <a:xfrm>
          <a:off x="3417300" y="-285618"/>
          <a:ext cx="1974385" cy="1891674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706442" y="-8589"/>
        <a:ext cx="1396101" cy="1337616"/>
      </dsp:txXfrm>
    </dsp:sp>
    <dsp:sp modelId="{69EB4BAE-678F-4065-B654-D7183301353D}">
      <dsp:nvSpPr>
        <dsp:cNvPr id="0" name=""/>
        <dsp:cNvSpPr/>
      </dsp:nvSpPr>
      <dsp:spPr>
        <a:xfrm rot="8715627">
          <a:off x="5759773" y="1972718"/>
          <a:ext cx="31016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1016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5907100" y="1979265"/>
        <a:ext cx="15508" cy="15508"/>
      </dsp:txXfrm>
    </dsp:sp>
    <dsp:sp modelId="{ADF5859D-F0D6-4405-8050-58B7AF238725}">
      <dsp:nvSpPr>
        <dsp:cNvPr id="0" name=""/>
        <dsp:cNvSpPr/>
      </dsp:nvSpPr>
      <dsp:spPr>
        <a:xfrm>
          <a:off x="5597974" y="506156"/>
          <a:ext cx="2040932" cy="1985916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896862" y="796987"/>
        <a:ext cx="1443156" cy="1404254"/>
      </dsp:txXfrm>
    </dsp:sp>
    <dsp:sp modelId="{C41F6091-E162-48C4-8D75-0246B64A7425}">
      <dsp:nvSpPr>
        <dsp:cNvPr id="0" name=""/>
        <dsp:cNvSpPr/>
      </dsp:nvSpPr>
      <dsp:spPr>
        <a:xfrm rot="312927">
          <a:off x="6641005" y="3231541"/>
          <a:ext cx="16015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6015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17079" y="3241839"/>
        <a:ext cx="8007" cy="8007"/>
      </dsp:txXfrm>
    </dsp:sp>
    <dsp:sp modelId="{007E7BB4-619F-492A-816F-77858B0BCFBE}">
      <dsp:nvSpPr>
        <dsp:cNvPr id="0" name=""/>
        <dsp:cNvSpPr/>
      </dsp:nvSpPr>
      <dsp:spPr>
        <a:xfrm>
          <a:off x="6796714" y="2349345"/>
          <a:ext cx="1988261" cy="1988289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087888" y="2640523"/>
        <a:ext cx="1405913" cy="1405933"/>
      </dsp:txXfrm>
    </dsp:sp>
    <dsp:sp modelId="{69A14F02-5FB7-4ACB-BDE6-B1CD4529FE15}">
      <dsp:nvSpPr>
        <dsp:cNvPr id="0" name=""/>
        <dsp:cNvSpPr/>
      </dsp:nvSpPr>
      <dsp:spPr>
        <a:xfrm rot="2446646">
          <a:off x="5806107" y="4436818"/>
          <a:ext cx="48198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48198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35051" y="4439069"/>
        <a:ext cx="24099" cy="24099"/>
      </dsp:txXfrm>
    </dsp:sp>
    <dsp:sp modelId="{E90A75F5-E0D8-4723-B586-53E9283F4704}">
      <dsp:nvSpPr>
        <dsp:cNvPr id="0" name=""/>
        <dsp:cNvSpPr/>
      </dsp:nvSpPr>
      <dsp:spPr>
        <a:xfrm>
          <a:off x="6005135" y="4268710"/>
          <a:ext cx="1891674" cy="1923977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82164" y="4550470"/>
        <a:ext cx="1337616" cy="1360457"/>
      </dsp:txXfrm>
    </dsp:sp>
    <dsp:sp modelId="{C36ACCEE-0F8D-4A19-9BA3-887CD61BB987}">
      <dsp:nvSpPr>
        <dsp:cNvPr id="0" name=""/>
        <dsp:cNvSpPr/>
      </dsp:nvSpPr>
      <dsp:spPr>
        <a:xfrm rot="15768931">
          <a:off x="4393034" y="4472996"/>
          <a:ext cx="389207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89207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4577908" y="4477567"/>
        <a:ext cx="19460" cy="19460"/>
      </dsp:txXfrm>
    </dsp:sp>
    <dsp:sp modelId="{211B6B24-B4D1-4C39-8301-E810926C4783}">
      <dsp:nvSpPr>
        <dsp:cNvPr id="0" name=""/>
        <dsp:cNvSpPr/>
      </dsp:nvSpPr>
      <dsp:spPr>
        <a:xfrm>
          <a:off x="3507010" y="4287422"/>
          <a:ext cx="2380559" cy="2139502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  <a:endParaRPr lang="ru-RU" altLang="ru-RU" sz="14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55635" y="4600745"/>
        <a:ext cx="1683309" cy="1512856"/>
      </dsp:txXfrm>
    </dsp:sp>
    <dsp:sp modelId="{674ECFCB-D2FC-4E9A-AB54-4AB56B6DE691}">
      <dsp:nvSpPr>
        <dsp:cNvPr id="0" name=""/>
        <dsp:cNvSpPr/>
      </dsp:nvSpPr>
      <dsp:spPr>
        <a:xfrm rot="8273891">
          <a:off x="2704124" y="4411358"/>
          <a:ext cx="321428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21428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856803" y="4417623"/>
        <a:ext cx="16071" cy="16071"/>
      </dsp:txXfrm>
    </dsp:sp>
    <dsp:sp modelId="{8BE7DFD3-1BD3-4CB2-BEE6-938C56996E0E}">
      <dsp:nvSpPr>
        <dsp:cNvPr id="0" name=""/>
        <dsp:cNvSpPr/>
      </dsp:nvSpPr>
      <dsp:spPr>
        <a:xfrm>
          <a:off x="1044748" y="4193104"/>
          <a:ext cx="1942055" cy="1999583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29155" y="4485936"/>
        <a:ext cx="1373241" cy="1413919"/>
      </dsp:txXfrm>
    </dsp:sp>
    <dsp:sp modelId="{DC8B692E-53B6-4447-93EF-13CAC1DA4F12}">
      <dsp:nvSpPr>
        <dsp:cNvPr id="0" name=""/>
        <dsp:cNvSpPr/>
      </dsp:nvSpPr>
      <dsp:spPr>
        <a:xfrm rot="10546068">
          <a:off x="2033203" y="3190798"/>
          <a:ext cx="128750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28750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094359" y="3201880"/>
        <a:ext cx="6437" cy="6437"/>
      </dsp:txXfrm>
    </dsp:sp>
    <dsp:sp modelId="{E0419472-321C-4903-9D04-A5F73FD0CC90}">
      <dsp:nvSpPr>
        <dsp:cNvPr id="0" name=""/>
        <dsp:cNvSpPr/>
      </dsp:nvSpPr>
      <dsp:spPr>
        <a:xfrm>
          <a:off x="0" y="2289702"/>
          <a:ext cx="2036283" cy="1990551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8207" y="2581211"/>
        <a:ext cx="1439869" cy="1407533"/>
      </dsp:txXfrm>
    </dsp:sp>
    <dsp:sp modelId="{51004FB8-913C-4F68-B9E7-3D11811FB611}">
      <dsp:nvSpPr>
        <dsp:cNvPr id="0" name=""/>
        <dsp:cNvSpPr/>
      </dsp:nvSpPr>
      <dsp:spPr>
        <a:xfrm rot="2273913">
          <a:off x="2839606" y="1872932"/>
          <a:ext cx="182454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82454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26272" y="1882672"/>
        <a:ext cx="9122" cy="9122"/>
      </dsp:txXfrm>
    </dsp:sp>
    <dsp:sp modelId="{8A5477D4-CF28-49C8-8723-DD4B5FF5390B}">
      <dsp:nvSpPr>
        <dsp:cNvPr id="0" name=""/>
        <dsp:cNvSpPr/>
      </dsp:nvSpPr>
      <dsp:spPr>
        <a:xfrm>
          <a:off x="1185508" y="330024"/>
          <a:ext cx="2040932" cy="1985902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84396" y="620853"/>
        <a:ext cx="1443156" cy="1404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B681235-BB9E-47A5-BEA7-6A67391A188F}" type="datetimeFigureOut">
              <a:rPr lang="ru-RU" altLang="ru-RU"/>
              <a:pPr>
                <a:defRPr/>
              </a:pPr>
              <a:t>04.02.2025</a:t>
            </a:fld>
            <a:endParaRPr lang="ru-RU" altLang="ru-RU"/>
          </a:p>
        </p:txBody>
      </p:sp>
      <p:sp>
        <p:nvSpPr>
          <p:cNvPr id="4" name="Образ слайда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688975" y="4760913"/>
            <a:ext cx="5510213" cy="45069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9ECD3A8-C37D-468C-8AE1-4AAA28773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8246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7049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2684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805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9E97FA-412B-43E5-8A6C-418A3A614A4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F50F00-400D-4761-BDEE-F1D4A333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D761D7E-3FF2-4336-A5D1-17E23ADBE31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B28E-CD06-4EAC-B155-DC058E2787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102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34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6CB9534-E708-406E-A366-C6A561D82253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E96E3-AABE-4274-B39E-5050032CDF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93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399339-C655-4A9A-8600-40CA46F4CD06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F1EF-23BD-4787-8095-3ECC0E07B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7" y="376522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8" y="731528"/>
            <a:ext cx="4829288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6186204-6E39-47DD-8661-AF13D55BE451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163D-FA72-4C17-A9BD-284BA736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A52F-96D7-4D5C-B018-D059168BA3E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C024-C3D9-4056-94C7-21AD13D3D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B0B3-A8A2-41DB-8849-2BB06FA0411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254B-AE16-412E-9182-2EBE8A320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7ECE0DE-861C-4047-8E03-3626C59B6DB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EE48ABAE-147B-4A3A-AA90-BBB06D7E9F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0E9D37-2258-439B-A1EF-9E591A53209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82A3-038D-46AC-8282-A797D844A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F3B2B93-EFFD-46A8-8F16-4C6C964B1A4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E5A9-AE71-4B8E-8992-1592C8BDA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E8A97D0-A915-4E20-8848-C993CAD279BC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8D8D-6F73-4218-9B56-35B5A2495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21D8DE1-8358-4455-A582-ABF6599FA66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7095-F31E-4F0F-862B-6142E8D1E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507741B-9072-45E7-860A-938CBA55BAD1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A971-D526-48EB-8492-D042292D4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2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5084974-40E7-4126-B817-056D42F6ED1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BBEF92-5338-4D21-9E3E-EFF33CE4D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39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C74B02-9560-4BFE-BD09-E6C545CA5826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C9051-5553-48C7-8D53-37D21DCD7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BA3138-8879-43C2-8F88-4769ECA4282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9EBBBE-4279-4EAF-8303-2E1DDBA0A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FA94DBBC-B505-4967-9072-B94C425658F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FF80BF-C35C-4543-9E79-AA045F610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E042BDF-36EE-4A13-B02C-A796B9B4A3B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CF3418-5B22-4452-ACA2-FDDCE8E7E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813BC7F-628B-4016-B2E0-17A6CD51238C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F6454-95B3-4796-B60A-5A821F0CE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DAA550-ABC5-478B-A800-D9950A2BC1D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67F6A-6B11-4C84-97E4-C91F028E1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49E29C-0424-4C17-85B7-35BF6CFF7ED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67D694E-2B38-455C-906B-EFBA5E7B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1E56EEB-DCCB-4925-9241-EDFC5F53BCA9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92F99-B2B3-4090-B1F4-8321256FD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C74D55-C66F-4555-9842-08C91189DB8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297AA5-E8A2-4464-A989-91B4AA7D8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5AFE450-1CD7-4777-97A8-84E0DE390D6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3DF3-38EF-44BF-8933-95756AFCFA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9295CA7-C819-483F-8958-29385CAC5B7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615A-8E01-46F9-8885-F33ECC6E4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7E0EAC-629D-415E-8C65-B41F96A4FE3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CE3F-2EDE-4DEC-8E53-5EF05B4C0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780C3DE-3CF1-4C90-8F17-5E808A175AF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B26AB-4ED2-49FA-8218-A5749C0A6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5FF7E53-6286-41AD-BF4A-4ECB60F64DC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DA79D5-3539-4388-9A83-EEA31EBC5E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285609-4EBC-49BB-A8E6-4E6A5A9273A3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F032-A8A4-4306-A505-3D921FEC3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BD9D0E-18D7-470D-BAFA-5D6162B2159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D5E1CE6C-58DE-4526-9028-F1D083053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14AECA8-9218-41CA-8562-8E5B7610099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7AB5-DCA5-408D-BB11-1E40EDB04E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C126F33-574A-480B-9C0A-09ABAE5E2B7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AAE9-F3CA-4826-95F5-B908F3B35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FE82E2-9A64-4F58-B8CA-95B01EB3C7E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7C32-D218-40C4-88D0-C42AF5169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16B7C28-9BB0-44D2-83E7-6C1AF75149E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4E91-0531-4DD8-9F13-154F1E905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C351991-EDC1-4BF3-AFC1-892C63BDEF6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47ED3D-3992-45D8-9CCB-C0DC35999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5D774D-8B51-4DB2-992C-CEF67FE9AA9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3FDD7A-FE2F-41E5-B359-E74BF30F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1DC79-9DD4-4382-8209-C11358ACA62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659ED7-BD0B-4BFD-ADCE-751B20BC0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4E06CF-2D2A-4FBE-BCC3-2F252089EB0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94F413-E233-4431-A4B7-D71F012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645C0F6-F584-47DF-BE36-753C4E46A11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0A594D-0E5A-4BEE-940E-75F1F741A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0DFEAA7-D71B-4CDF-9C40-03259DBA4DB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BA323-ECD1-43A9-ACD9-D2D8C45D9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2BFADDC-EA0C-4901-B1D5-D8BDE13A3932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3B6CB7-94B0-41FE-A82E-C156F096F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C74AA13-489C-4587-A1AB-5F0F7B07F5E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201648-BF5C-43DE-B035-15B66FEE3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6352F30-AE01-4762-9145-F05EC938117B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A92C13-6E42-4662-8AEF-1CCB8679A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6894051-3240-4E16-81A1-57021451072A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BE1683-D7E3-44BC-BB3D-53BF7B9EC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12EDB5-38F1-442A-8CC8-CE57F0C045F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A70730-CD97-4EC6-AB2F-BBBEE2DD1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7077-F4C9-46CD-8BCB-AD76D9E13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18C7-2484-46EA-8DED-C9540F07F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ED1-B45C-4DCE-8ACA-2C20A0FD3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78A-C29C-4B36-8FE5-D62685A01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3B794-313D-4279-9CB0-8BA2466BC8F6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5AA55-F406-4ABA-8867-E56C3AF0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61D3-4FE6-46EC-971B-3D04AF2AF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E6B-EA9C-4200-AED5-61C92337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D6B4-68AA-4082-B877-0BD735FA2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B73D-5B01-49B1-8FD1-89E4CB3E1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DA2F-23D2-4449-A00C-2EF2E5E14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7B9-092C-4E25-AC97-08B813F8B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ABF1-C3FF-4616-87AA-0E387FAC9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DABBD8-89E6-4AE8-81E5-B89639BD269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7A233-322E-423D-BFE0-CDA7BD12B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776F529-7EA4-4BA2-BC6C-44D4CD3D6DB8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2F0870-2FCF-431A-9A98-C7CB5C36A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503012-766E-471F-B4B9-13B012B104BD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E6FB2D-2192-4514-926B-9A5EBCEB4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1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E68676-D727-4C09-BAB9-A8C367D1E0D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A4CE-8EFE-491B-A0BC-24C2C6DC6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D835BF-0DF7-4774-BCE3-CAC899C08D15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200D-023A-463D-88B7-3E1739580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6C8EA27-B7C8-4928-9608-2B0FE2E6F5BB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159835-6357-4BA5-B690-20E8D02A6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CBDF95-B7C8-4CFE-9676-5095ADDCB900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CF0181-133A-49CE-872D-1BC353D1B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23AF3D-F565-457E-A524-A017B1CE80D1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09BAA-3BEE-4A4E-8A0C-CE7CB2BC7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74B0473-5576-424C-A4AD-1B8910ED907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DEB797-645D-4462-AAF1-6C5DBAFF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C3FDFD4-7799-4B53-9807-3D71E1EE4C4E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4D35B-28DB-49A3-B6F2-CA4F2E1BB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27F5B7-9A72-4DB4-A61B-4E5B9BA539C7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DD5D47-9116-4F55-AF8F-966BD32C7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F0B64-2C1B-4AFC-B6C9-A8DE0D24C26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38A18E17-43E9-4522-9788-7016EC8E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70FA8-7A86-490B-A156-BA23759A7D8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55B3028-F183-423A-902A-6F86B8E8C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B2599B-F820-4EAF-B161-4944D2EA3AD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4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6BFE3567-DF67-448F-BD1D-7A2255CCD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C67AFDA-C5D6-4E9D-B31F-A57EE820192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7AA0-DFC1-48E4-969E-B899FC66F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A19118-CA4E-4BC1-B175-43AE90D1B20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463A3A37-F505-4174-9E1A-BA4D0A647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911BEB-FF10-47C9-89E4-0BCCFE535247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B17EADB-188F-458F-8AA8-5976980353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046574-0DCB-4EFA-B692-D889E75DF36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12D586A0-5F3B-47B0-AA7B-E348B6CD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936D5-5B28-44DB-8CB5-40784EA7710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ED2229E-EBF3-4CAD-862C-C1AC7D63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1C2AC9-AE16-42E6-9B6F-470EEB83BAC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C369DB9-F9F2-4EFA-872D-5EF1BF1C1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V="1">
            <a:off x="7938" y="6350"/>
            <a:ext cx="9128125" cy="6837363"/>
          </a:xfrm>
          <a:prstGeom prst="rtTriangle">
            <a:avLst/>
          </a:prstGeom>
          <a:gradFill rotWithShape="1">
            <a:gsLst>
              <a:gs pos="0">
                <a:srgbClr val="C9C2D1">
                  <a:alpha val="9999"/>
                </a:srgbClr>
              </a:gs>
              <a:gs pos="70000">
                <a:srgbClr val="C9C2D1">
                  <a:alpha val="3699"/>
                </a:srgbClr>
              </a:gs>
              <a:gs pos="100000">
                <a:srgbClr val="C9C2D1">
                  <a:alpha val="999"/>
                </a:srgbClr>
              </a:gs>
            </a:gsLst>
            <a:lin ang="7980000" scaled="1"/>
          </a:gradFill>
          <a:ln>
            <a:noFill/>
          </a:ln>
          <a:ex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8" name="Равнобедренный треугольник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5400000" flipV="1">
            <a:off x="7554119" y="308769"/>
            <a:ext cx="1893888" cy="1295400"/>
          </a:xfrm>
          <a:prstGeom prst="triangle">
            <a:avLst>
              <a:gd name="adj" fmla="val 51324"/>
            </a:avLst>
          </a:prstGeom>
          <a:gradFill rotWithShape="1">
            <a:gsLst>
              <a:gs pos="0">
                <a:srgbClr val="897527"/>
              </a:gs>
              <a:gs pos="60001">
                <a:srgbClr val="EDCC47"/>
              </a:gs>
              <a:gs pos="100000">
                <a:srgbClr val="F9DF8D"/>
              </a:gs>
            </a:gsLst>
            <a:lin ang="15480000" scaled="1"/>
          </a:gradFill>
          <a:ln>
            <a:noFill/>
          </a:ln>
          <a:extLst/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>
            <a:off x="6467475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flipV="1"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0E0399-EF98-4E5E-BF92-0A5E45F3A593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F71D-08C7-48CD-90D6-3390450BE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86EC9D-1F0B-4B3F-90EA-049E51223DEB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6332-DAA9-42E3-9AED-731B11323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2013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7D426C-5C83-4CF8-8901-3F16C2E99267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1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16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BB25-B349-4AA2-BE6B-71135E3B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B92585-E2FD-47AA-BA91-9F3AC8B112F7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7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672D-F47D-48CE-B5A0-44452AEC41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6221EF-4AEB-46F0-AC8E-659E22CEB8BF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9C553-DFDB-47FE-946A-670F7B523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D8C08F-CAAC-4B49-B80E-EF30D527AAC0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93E6-5691-4726-BFC0-D676B0E85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07113" y="6556375"/>
            <a:ext cx="2105025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64898A-8FC0-41DE-BA90-2892F8BCCBBC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1575" y="6557963"/>
            <a:ext cx="494665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8488" y="6556375"/>
            <a:ext cx="3635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BAC88A0-A823-4656-B4FC-87C0A3AAB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6D4E8-3FE3-4B8D-BC2D-C7818E734A5F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9A15-7F0D-4379-8A69-80C1CB7F7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9A665D-F3D0-4B8A-A587-45DFC479403B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762C-0555-4909-A980-C49925290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13067B-E40A-4CA4-BCB8-837D233F327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73D3-80B0-4AF5-93CF-C618AF658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0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6FF207-5D76-489F-A2A6-9EF3D491979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166F-0C85-4199-9F60-FC2FD5B79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6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02AD32-27F4-4EB9-A8DB-2A880E8E3722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9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E0C4-3741-4B9D-BF40-3D4419FE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8B6DE-9423-4B15-898D-133914C47DCA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8F11-CDC6-4107-89D3-F9E64203C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2C5638-81CE-4DB2-8C48-BEBE239B6AA6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D6EA1-F56E-447D-9400-4577EFC54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4AB1C9-14BE-4FF9-86C2-3EAE4FDEA8C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A8CAC-FE8E-40A3-8958-7BF23E40C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7E9DF3-E4E5-46F3-A62E-D6CE216E4F7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FEB-2851-412F-B05B-7F7F68816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A4F434F-DA7A-438B-9431-67EA4ACD2FBB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23AA-D2CC-40A5-8BF8-B335DEEB8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EB907-89DC-4EE0-A62D-F9AEBA4F702D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C87A-2030-48D6-895A-EDBA1E9B10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>
            <a:extLst>
              <a:ext uri="{FF2B5EF4-FFF2-40B4-BE49-F238E27FC236}"/>
            </a:extLst>
          </p:cNvPr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7">
            <a:extLst>
              <a:ext uri="{FF2B5EF4-FFF2-40B4-BE49-F238E27FC236}"/>
            </a:extLst>
          </p:cNvPr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6">
            <a:extLst>
              <a:ext uri="{FF2B5EF4-FFF2-40B4-BE49-F238E27FC236}"/>
            </a:extLst>
          </p:cNvPr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7">
            <a:extLst>
              <a:ext uri="{FF2B5EF4-FFF2-40B4-BE49-F238E27FC236}"/>
            </a:extLst>
          </p:cNvPr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8">
            <a:extLst>
              <a:ext uri="{FF2B5EF4-FFF2-40B4-BE49-F238E27FC236}"/>
            </a:extLst>
          </p:cNvPr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B5A8-D70E-40C5-9349-A2301A19CC00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C890F-F8F0-4369-9A31-9652CA24C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099A-FCEB-4EF0-91D6-5D838873A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DD37-2BA5-4BFF-91B6-DEAA0EACC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0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1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2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3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945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4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D144F6A-CE6D-45CA-B9DE-F9670FFB660B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185C-243B-4695-B356-F794B07E2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8B42407-D77E-48B9-9DC9-AA6AE694CCB8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CBAF-8D4D-40D6-ADC1-A8CFF04D7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7F673A-7C17-42EE-87F5-8D2A34BD471C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9280-337B-4285-A527-6DB72010B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8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755EC7-A5CB-4CFF-B139-09C02BA71A4E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5D1C-4A93-4643-B89F-EE64BC890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6F08AEF-A91F-4056-8240-51640361CD43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B91F-4528-4C7F-89C9-E5ADE1A81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23FBA6-E311-43B0-A225-0D939497A8A4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7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64FC-4C0C-43BB-99D0-3A0469460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9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9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fld id="{B86FC592-A81E-4C26-8787-FAC0D609110D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41D7D9DC-6589-43AA-9C18-B9DC01AA2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421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2380C3-BCE4-40C1-89CC-C9A42550EA0A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832B813B-A1D3-4B45-B1BF-7FA16CE15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4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40FF9A52-B176-4FA3-AB2E-6FCEDD0EA475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wrap="square" lIns="457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pPr>
              <a:defRPr/>
            </a:pPr>
            <a:fld id="{759CD64B-80AF-423A-B01A-36482F009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0" r:id="rId1"/>
  </p:sldLayoutIdLst>
  <p:hf hdr="0" ft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54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DA50594-E1DB-4D15-B33E-9359CBF29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91608CA-DB79-4A94-A857-2225C0F41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95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11E766-7289-49B2-ABED-E7864D567ABB}" type="datetimeFigureOut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156602-15B3-4DBF-8686-445D9A6CD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1" r:id="rId1"/>
    <p:sldLayoutId id="2147485632" r:id="rId2"/>
    <p:sldLayoutId id="2147485633" r:id="rId3"/>
    <p:sldLayoutId id="2147485634" r:id="rId4"/>
    <p:sldLayoutId id="2147485635" r:id="rId5"/>
    <p:sldLayoutId id="2147485636" r:id="rId6"/>
    <p:sldLayoutId id="2147485637" r:id="rId7"/>
    <p:sldLayoutId id="2147485638" r:id="rId8"/>
    <p:sldLayoutId id="2147485639" r:id="rId9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AA56D-025D-48C0-A065-63156DBD5623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1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A7AAAE83-AA8F-42D5-B8D3-D2076E9B4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0" r:id="rId1"/>
    <p:sldLayoutId id="2147485641" r:id="rId2"/>
  </p:sldLayoutIdLst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F7CAE6-D0F4-45F2-ABED-E43B45113AC9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B29DF7-0EA4-451D-8FF9-A60D9A58B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5" r:id="rId1"/>
    <p:sldLayoutId id="2147485546" r:id="rId2"/>
    <p:sldLayoutId id="2147485547" r:id="rId3"/>
    <p:sldLayoutId id="2147485548" r:id="rId4"/>
    <p:sldLayoutId id="2147485549" r:id="rId5"/>
    <p:sldLayoutId id="2147485550" r:id="rId6"/>
    <p:sldLayoutId id="2147485551" r:id="rId7"/>
    <p:sldLayoutId id="2147485552" r:id="rId8"/>
    <p:sldLayoutId id="2147485553" r:id="rId9"/>
    <p:sldLayoutId id="2147485554" r:id="rId10"/>
    <p:sldLayoutId id="21474855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B8CC9DA-4070-411C-A981-487C212B6F98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4F33707-0AB6-4C12-BACC-F3A20BC91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6" r:id="rId1"/>
    <p:sldLayoutId id="2147485557" r:id="rId2"/>
    <p:sldLayoutId id="2147485558" r:id="rId3"/>
    <p:sldLayoutId id="2147485559" r:id="rId4"/>
    <p:sldLayoutId id="2147485560" r:id="rId5"/>
    <p:sldLayoutId id="2147485561" r:id="rId6"/>
    <p:sldLayoutId id="2147485562" r:id="rId7"/>
    <p:sldLayoutId id="2147485563" r:id="rId8"/>
    <p:sldLayoutId id="214748556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0EBFD1-DB93-4529-832B-C215FF66E678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54D8E9-833B-40A1-8911-C9C8F9A1D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5" r:id="rId1"/>
    <p:sldLayoutId id="2147485566" r:id="rId2"/>
    <p:sldLayoutId id="2147485567" r:id="rId3"/>
    <p:sldLayoutId id="2147485568" r:id="rId4"/>
    <p:sldLayoutId id="2147485569" r:id="rId5"/>
    <p:sldLayoutId id="2147485570" r:id="rId6"/>
    <p:sldLayoutId id="2147485571" r:id="rId7"/>
    <p:sldLayoutId id="2147485572" r:id="rId8"/>
    <p:sldLayoutId id="2147485573" r:id="rId9"/>
    <p:sldLayoutId id="2147485574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39FEA17-69F7-42E7-BD74-0EE5A900677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B4C21119-4527-42FA-8C0B-B81D67165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B917DB2-B9D8-419C-8DAA-96AD6FB76D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586" r:id="rId2"/>
    <p:sldLayoutId id="2147485587" r:id="rId3"/>
    <p:sldLayoutId id="2147485588" r:id="rId4"/>
    <p:sldLayoutId id="2147485589" r:id="rId5"/>
    <p:sldLayoutId id="2147485590" r:id="rId6"/>
    <p:sldLayoutId id="2147485591" r:id="rId7"/>
    <p:sldLayoutId id="2147485592" r:id="rId8"/>
    <p:sldLayoutId id="2147485593" r:id="rId9"/>
    <p:sldLayoutId id="2147485594" r:id="rId10"/>
    <p:sldLayoutId id="21474855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CC51692-7736-44EE-8202-3F79C598379F}" type="datetimeFigureOut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582ECF0-6DBB-4A6C-862F-35408B528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  <p:sldLayoutId id="2147485597" r:id="rId2"/>
    <p:sldLayoutId id="2147485598" r:id="rId3"/>
    <p:sldLayoutId id="2147485599" r:id="rId4"/>
    <p:sldLayoutId id="2147485600" r:id="rId5"/>
    <p:sldLayoutId id="2147485601" r:id="rId6"/>
    <p:sldLayoutId id="2147485602" r:id="rId7"/>
    <p:sldLayoutId id="2147485603" r:id="rId8"/>
    <p:sldLayoutId id="2147485604" r:id="rId9"/>
    <p:sldLayoutId id="214748560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7578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57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9A87C0-ABC2-4EFD-8CDA-3D2EBDC0190E}" type="datetime1">
              <a:rPr lang="ru-RU"/>
              <a:pPr>
                <a:defRPr/>
              </a:pPr>
              <a:t>04.02.2025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841B7A-9AB9-462E-A5F6-6E4BDE2F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7578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49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fontAlgn="base">
              <a:spcBef>
                <a:spcPct val="0"/>
              </a:spcBef>
              <a:spcAft>
                <a:spcPct val="0"/>
              </a:spcAft>
              <a:defRPr sz="1000"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3FBA51-8B82-49F8-9B84-5354C3DB5818}" type="datetime1">
              <a:rPr lang="ru-RU"/>
              <a:pPr>
                <a:defRPr/>
              </a:pPr>
              <a:t>04.02.2025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165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D6533DC-8392-4229-8309-494EE604F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14" r:id="rId1"/>
    <p:sldLayoutId id="2147485615" r:id="rId2"/>
    <p:sldLayoutId id="2147485616" r:id="rId3"/>
    <p:sldLayoutId id="2147485617" r:id="rId4"/>
    <p:sldLayoutId id="2147485618" r:id="rId5"/>
    <p:sldLayoutId id="2147485619" r:id="rId6"/>
    <p:sldLayoutId id="2147485620" r:id="rId7"/>
    <p:sldLayoutId id="2147485621" r:id="rId8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E9D17F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CCEA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7.emf"/><Relationship Id="rId4" Type="http://schemas.openxmlformats.org/officeDocument/2006/relationships/oleObject" Target="../embeddings/Microsoft_Excel_97-2003_Worksheet2.xls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4.xml"/><Relationship Id="rId5" Type="http://schemas.openxmlformats.org/officeDocument/2006/relationships/hyperlink" Target="https://mail.yandex.ru/?uid=117160911#compose?to=%3Cadm.rakitnoe.pgt%40yandex.ru%3E" TargetMode="Externa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86081" y="5067571"/>
            <a:ext cx="8748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600" b="1" i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БЮДЖЕТ</a:t>
            </a:r>
            <a:r>
              <a:rPr lang="ru-RU" altLang="ru-RU" sz="3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  </a:t>
            </a:r>
            <a:r>
              <a:rPr lang="ru-RU" altLang="ru-RU" sz="3600" b="1" i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ДЛЯ ГРАЖДАН</a:t>
            </a:r>
          </a:p>
          <a:p>
            <a:r>
              <a:rPr lang="en-US" altLang="ru-RU" b="1" i="1" dirty="0"/>
              <a:t>(</a:t>
            </a:r>
            <a:r>
              <a:rPr lang="ru-RU" altLang="ru-RU" b="1" i="1" dirty="0"/>
              <a:t>на основании  проекта решения </a:t>
            </a:r>
            <a:r>
              <a:rPr lang="ru-RU" altLang="ru-RU" b="1" i="1" dirty="0" smtClean="0"/>
              <a:t>Поселкового собрания городского поселения «Поселок Ракитное» </a:t>
            </a:r>
            <a:r>
              <a:rPr lang="ru-RU" b="1" dirty="0" smtClean="0"/>
              <a:t>«О </a:t>
            </a:r>
            <a:r>
              <a:rPr lang="ru-RU" b="1" dirty="0"/>
              <a:t>бюджете городского </a:t>
            </a:r>
            <a:r>
              <a:rPr lang="ru-RU" b="1" dirty="0" smtClean="0"/>
              <a:t>поселения «</a:t>
            </a:r>
            <a:r>
              <a:rPr lang="ru-RU" b="1" dirty="0"/>
              <a:t>Поселок Ракитное» на 2025 </a:t>
            </a:r>
            <a:r>
              <a:rPr lang="ru-RU" b="1" dirty="0" smtClean="0"/>
              <a:t>год и </a:t>
            </a:r>
            <a:r>
              <a:rPr lang="ru-RU" b="1" dirty="0"/>
              <a:t>на плановый период 2026-2027 года</a:t>
            </a:r>
            <a:r>
              <a:rPr lang="ru-RU" b="1" dirty="0" smtClean="0"/>
              <a:t>»</a:t>
            </a:r>
            <a:r>
              <a:rPr lang="en-US" altLang="ru-RU" b="1" i="1" dirty="0" smtClean="0"/>
              <a:t>)</a:t>
            </a:r>
            <a:endParaRPr lang="ru-RU" altLang="ru-RU" b="1" i="1" dirty="0"/>
          </a:p>
        </p:txBody>
      </p:sp>
      <p:pic>
        <p:nvPicPr>
          <p:cNvPr id="45916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5" y="704067"/>
            <a:ext cx="8634019" cy="4006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78308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575" y="548680"/>
            <a:ext cx="8640000" cy="648000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827584" y="548680"/>
            <a:ext cx="8136904" cy="64807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721867" y="4371975"/>
            <a:ext cx="6511925" cy="11430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733855" y="6667500"/>
            <a:ext cx="0" cy="1412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11150"/>
            <a:ext cx="7464425" cy="495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</a:rPr>
              <a:t>Участники бюджетного процесса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44624"/>
            <a:ext cx="8136904" cy="79208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5805264"/>
            <a:ext cx="8136904" cy="64807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Получатели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1560" y="908720"/>
            <a:ext cx="8136904" cy="64807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Поселковое собрание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1628800"/>
            <a:ext cx="8064896" cy="576064"/>
          </a:xfrm>
          <a:prstGeom prst="roundRect">
            <a:avLst>
              <a:gd name="adj" fmla="val 18575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комиссия Ракитянского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276872"/>
            <a:ext cx="8136904" cy="64807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1560" y="2996952"/>
            <a:ext cx="8136904" cy="864096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1560" y="3933056"/>
            <a:ext cx="8136904" cy="504056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распорядители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распорядители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1560" y="4509120"/>
            <a:ext cx="8136904" cy="57606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администраторы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администраторы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доходов бюджета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1560" y="5157192"/>
            <a:ext cx="8136904" cy="57606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Белгородской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7504" y="404664"/>
            <a:ext cx="8785671" cy="504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Char char="•"/>
            </a:pPr>
            <a:endParaRPr lang="ru-RU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04664"/>
            <a:ext cx="8136904" cy="79208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 –правовые основы проведения публичных слушаний по проекту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996952"/>
            <a:ext cx="8208912" cy="1440160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организации и проведения публичных слушаний определяется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уставом муниципального образования и (или) нормативными правовыми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актами представительного органа муниципального образования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1412776"/>
            <a:ext cx="8136904" cy="129614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06.10.2003 N 131-ФЗ "Об общих принципах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местного самоуправления в Российской Федерации»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предусмотрено проведение  публичных слушаний по проекту бюджета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budget2\AppData\Local\Temp\Rar$DIa0.934\57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4632561"/>
            <a:ext cx="396987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16632"/>
            <a:ext cx="8352928" cy="16561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на 2025 год и на плановый период 2026 и 2027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9552" y="2060848"/>
            <a:ext cx="8352928" cy="864096"/>
          </a:xfrm>
          <a:prstGeom prst="roundRect">
            <a:avLst>
              <a:gd name="adj" fmla="val 14416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Ответственная и сбалансированная бюджетная политика в условиях существенной неопределенности и узких горизонтов планирования доходов бюджета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581128"/>
            <a:ext cx="8352928" cy="576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принятых приоритетных для поселения задач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789040"/>
            <a:ext cx="8352928" cy="64807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Концентрация финансовых ресурсов на достижении целей и результатов национальных проектов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2996952"/>
            <a:ext cx="8352928" cy="64807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Гарантированное исполнение принятых социальных обязательств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445224"/>
            <a:ext cx="8352928" cy="576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Сохранение бюджетной устойчивости </a:t>
            </a:r>
            <a:r>
              <a:rPr lang="ru-RU" alt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  <a:r>
              <a:rPr lang="ru-RU" b="1" dirty="0" err="1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Ракитянского</a:t>
            </a: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726443" y="4392926"/>
            <a:ext cx="6511925" cy="11430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352168" y="3297551"/>
            <a:ext cx="304800" cy="304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56096" y="353607"/>
            <a:ext cx="8496943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</a:t>
            </a:r>
            <a:r>
              <a:rPr lang="ru-RU" altLang="ru-RU" b="1" i="1" dirty="0"/>
              <a:t> 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на 2025 год и на плановый период  2026-2027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158658"/>
              </p:ext>
            </p:extLst>
          </p:nvPr>
        </p:nvGraphicFramePr>
        <p:xfrm>
          <a:off x="251519" y="1505735"/>
          <a:ext cx="8496945" cy="4195146"/>
        </p:xfrm>
        <a:graphic>
          <a:graphicData uri="http://schemas.openxmlformats.org/drawingml/2006/table">
            <a:tbl>
              <a:tblPr/>
              <a:tblGrid>
                <a:gridCol w="2088234"/>
                <a:gridCol w="2010302"/>
                <a:gridCol w="2189601"/>
                <a:gridCol w="2208808"/>
              </a:tblGrid>
              <a:tr h="805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84BB8"/>
                          </a:solidFill>
                          <a:latin typeface="Times New Roman"/>
                        </a:rPr>
                        <a:t>ДОХОДЫ,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115864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92356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106272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7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собственные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111909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91138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105162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1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3955,6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1218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1110,2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64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66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5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субвенции,  иные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3955,6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1218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1110,2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703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rgbClr val="084BB8"/>
                          </a:solidFill>
                          <a:latin typeface="Times New Roman"/>
                          <a:ea typeface="+mn-ea"/>
                          <a:cs typeface="+mn-cs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115864,6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92356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106272,2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4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(-),профицит (+)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78413"/>
            <a:ext cx="849694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собственных доходов бюджета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в 2024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году, прогноз на 2025-2027 годы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597367"/>
              </p:ext>
            </p:extLst>
          </p:nvPr>
        </p:nvGraphicFramePr>
        <p:xfrm>
          <a:off x="323528" y="1727641"/>
          <a:ext cx="8524875" cy="1917383"/>
        </p:xfrm>
        <a:graphic>
          <a:graphicData uri="http://schemas.openxmlformats.org/drawingml/2006/table">
            <a:tbl>
              <a:tblPr/>
              <a:tblGrid>
                <a:gridCol w="2274887"/>
                <a:gridCol w="931863"/>
                <a:gridCol w="847725"/>
                <a:gridCol w="873125"/>
                <a:gridCol w="866775"/>
                <a:gridCol w="830262"/>
                <a:gridCol w="976313"/>
                <a:gridCol w="923925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2025 к оценке 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2026 к прогнозу 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2027 к прогнозу 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3175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 доходы бюджета </a:t>
                      </a:r>
                      <a:r>
                        <a:rPr lang="ru-RU" alt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городского поселения «Поселок Ракитное»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126999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111909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91138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105162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80,85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7971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115,07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7851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04664"/>
            <a:ext cx="856895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Динамика поступления собственных доходов  бюджета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разрезе источников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2024-2027 годах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516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562157"/>
              </p:ext>
            </p:extLst>
          </p:nvPr>
        </p:nvGraphicFramePr>
        <p:xfrm>
          <a:off x="323850" y="1341438"/>
          <a:ext cx="8653463" cy="477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1696" name="Worksheet" r:id="rId3" imgW="8077258" imgH="3695674" progId="Excel.Sheet.8">
                  <p:embed/>
                </p:oleObj>
              </mc:Choice>
              <mc:Fallback>
                <p:oleObj name="Worksheet" r:id="rId3" imgW="8077258" imgH="3695674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341438"/>
                        <a:ext cx="8653463" cy="477202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20000"/>
                          <a:lumOff val="80000"/>
                          <a:alpha val="0"/>
                        </a:schemeClr>
                      </a:solidFill>
                      <a:ln w="28575">
                        <a:solidFill>
                          <a:srgbClr val="FBFCC8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476672"/>
            <a:ext cx="871296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Расходы  бюджета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</a:p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2024-2027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05454"/>
              </p:ext>
            </p:extLst>
          </p:nvPr>
        </p:nvGraphicFramePr>
        <p:xfrm>
          <a:off x="827584" y="1556792"/>
          <a:ext cx="7689276" cy="4042085"/>
        </p:xfrm>
        <a:graphic>
          <a:graphicData uri="http://schemas.openxmlformats.org/drawingml/2006/table">
            <a:tbl>
              <a:tblPr/>
              <a:tblGrid>
                <a:gridCol w="360040"/>
                <a:gridCol w="1224136"/>
                <a:gridCol w="936104"/>
                <a:gridCol w="864096"/>
                <a:gridCol w="864096"/>
                <a:gridCol w="864096"/>
                <a:gridCol w="864096"/>
                <a:gridCol w="864096"/>
                <a:gridCol w="848516"/>
              </a:tblGrid>
              <a:tr h="3534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год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(оценка)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3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2024 году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год к 2025 году, %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2026году,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138099,5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115831,6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92323,2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106313,7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83,88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79,70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115,15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их них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собственных доходных источников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126999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111909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91138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105162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88,12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81,44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115,39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межбюджетных трансфертов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16308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3955,6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1110,2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24,26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30,79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91,15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142071224"/>
              </p:ext>
            </p:extLst>
          </p:nvPr>
        </p:nvGraphicFramePr>
        <p:xfrm>
          <a:off x="179512" y="476672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71600" y="-171400"/>
            <a:ext cx="7257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Разделы классификации расходов бюджета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2024-2027 годы в отраслевом разрезе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Group 2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469823"/>
              </p:ext>
            </p:extLst>
          </p:nvPr>
        </p:nvGraphicFramePr>
        <p:xfrm>
          <a:off x="570052" y="1098251"/>
          <a:ext cx="7962388" cy="5398457"/>
        </p:xfrm>
        <a:graphic>
          <a:graphicData uri="http://schemas.openxmlformats.org/drawingml/2006/table">
            <a:tbl>
              <a:tblPr/>
              <a:tblGrid>
                <a:gridCol w="1152128"/>
                <a:gridCol w="864096"/>
                <a:gridCol w="582075"/>
                <a:gridCol w="720081"/>
                <a:gridCol w="576063"/>
                <a:gridCol w="576064"/>
                <a:gridCol w="720080"/>
                <a:gridCol w="576064"/>
                <a:gridCol w="504056"/>
                <a:gridCol w="720080"/>
                <a:gridCol w="504056"/>
                <a:gridCol w="467545"/>
              </a:tblGrid>
              <a:tr h="11405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за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(оценка)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2024Г.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2025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2025г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2025 г к 2024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2026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2026г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2026 г к 2025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2027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2027г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2027 г к 2026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91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 вопросы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3,51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125,29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83,25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686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117,67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878,3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109,45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838,5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95,47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05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8,81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5740,8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#ДЕЛ/0!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89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26922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23799,7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25,77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92,89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22681,7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95,30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88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76587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54,28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52989,7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45,73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69,19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32,95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41,64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145,45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73,38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186,62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4700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103,68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11,49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22083,6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136,20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114,48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21,85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91,84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#ДЕЛ/0!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103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230,82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5925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115864,6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82,12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92356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79,71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106272,2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115,07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188640"/>
            <a:ext cx="8280920" cy="65527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ОСНОВНЫЕ ПОНЯТИЯ.</a:t>
            </a:r>
          </a:p>
          <a:p>
            <a:pPr algn="ctr"/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это смета поступления и расходования денежных средств организации/государства/семьи за определенный промежуток времени с указанием источников доходов и направлений расходов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Виды бюджета</a:t>
            </a:r>
          </a:p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 зависимости от целей выделяют следующие виды бюджетов: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(федеральный, региональный, местный)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 предприятия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семейный (личный)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бюджет бывает нескольких уровней: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- предназначен для финансового обеспечения всех задач и функций государства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 аккумулирования средств и финансирования задач, возложенных на органы государственного управления регионального уровня</a:t>
            </a:r>
            <a:endParaRPr lang="ru-RU" sz="16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 выполнения функций и задач в социально-экономической сфере относимых к полномочиях местных органов власти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низовое звено всей бюджетной системы РФ. В первую очередь он используется для финансового обеспечения функций и задач муниципального управления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отношения в России регламентированы 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88640"/>
            <a:ext cx="8712968" cy="30963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endParaRPr lang="ru-RU" altLang="ru-RU" sz="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проекте бюджета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на 2025 – 2027 г.г.  расходы на реализацию муниципальной программы «Социально-экономическое развитие городского поселения «Поселок Ракитное» »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составляют: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– 100%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год – 100%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 – 100% в общем объеме расходов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непрограммных расходов содержание  органов местного 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самоуправления, резервный фонд, иные расходы</a:t>
            </a:r>
          </a:p>
        </p:txBody>
      </p:sp>
      <p:pic>
        <p:nvPicPr>
          <p:cNvPr id="4371458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448066"/>
            <a:ext cx="8654543" cy="3149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0"/>
            <a:ext cx="8424936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Информация о  расходах </a:t>
            </a:r>
          </a:p>
          <a:p>
            <a:pPr algn="ctr"/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и непрограммной части </a:t>
            </a:r>
          </a:p>
          <a:p>
            <a:pPr algn="ctr"/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на 2025 – 20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7  годы (тыс. руб.)</a:t>
            </a:r>
          </a:p>
        </p:txBody>
      </p:sp>
      <p:graphicFrame>
        <p:nvGraphicFramePr>
          <p:cNvPr id="4353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532037"/>
              </p:ext>
            </p:extLst>
          </p:nvPr>
        </p:nvGraphicFramePr>
        <p:xfrm>
          <a:off x="381508" y="1124744"/>
          <a:ext cx="8308975" cy="575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0608" name="Worksheet" r:id="rId4" imgW="7791313" imgH="4676762" progId="Excel.Sheet.8">
                  <p:embed/>
                </p:oleObj>
              </mc:Choice>
              <mc:Fallback>
                <p:oleObj name="Worksheet" r:id="rId4" imgW="7791313" imgH="4676762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 t="7753"/>
                      <a:stretch>
                        <a:fillRect/>
                      </a:stretch>
                    </p:blipFill>
                    <p:spPr bwMode="auto">
                      <a:xfrm>
                        <a:off x="381508" y="1124744"/>
                        <a:ext cx="8308975" cy="5756275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10" name="Picture 3" descr="ws_F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88840"/>
            <a:ext cx="11684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s_F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3213100"/>
            <a:ext cx="113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ws_F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4292600"/>
            <a:ext cx="1152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210050" y="1988840"/>
            <a:ext cx="369887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Белгородская область </a:t>
            </a: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</a:rPr>
              <a:t>Ракитянский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 район </a:t>
            </a:r>
          </a:p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п. Ракитное</a:t>
            </a:r>
          </a:p>
          <a:p>
            <a:pPr>
              <a:lnSpc>
                <a:spcPts val="2388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у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л. Пролетарская д. 36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238750" y="3448050"/>
            <a:ext cx="1814599" cy="21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8(47245)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55-0-45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139630" y="4570335"/>
            <a:ext cx="4608834" cy="44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Электронный адрес </a:t>
            </a:r>
          </a:p>
          <a:p>
            <a:pPr>
              <a:lnSpc>
                <a:spcPts val="1663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               </a:t>
            </a:r>
            <a:r>
              <a:rPr lang="en-US" sz="2000" b="1" i="1" dirty="0" smtClean="0">
                <a:latin typeface="Times New Roman" pitchFamily="18" charset="0"/>
                <a:hlinkClick r:id="rId5"/>
              </a:rPr>
              <a:t>ad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hlinkClick r:id="rId5"/>
              </a:rPr>
              <a:t>m.rakitnoe.pgt@yandex.ru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5536" y="116632"/>
            <a:ext cx="8352928" cy="11521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24200" y="4293096"/>
            <a:ext cx="60198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88"/>
              </a:lnSpc>
            </a:pPr>
            <a:endParaRPr lang="ru-RU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Глава администрации </a:t>
            </a:r>
            <a:r>
              <a:rPr lang="ru-RU" altLang="ru-RU" sz="2000" b="1" i="1" dirty="0">
                <a:solidFill>
                  <a:srgbClr val="000000"/>
                </a:solidFill>
                <a:latin typeface="Times New Roman" pitchFamily="18" charset="0"/>
              </a:rPr>
              <a:t>городского поселения «Поселок Ракитное» 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endParaRPr lang="ru-RU" sz="16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</a:rPr>
              <a:t>Тел.8 (47245) 55-6-80</a:t>
            </a:r>
            <a:endParaRPr lang="ru-RU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540184"/>
            <a:ext cx="8352928" cy="2880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 администрацией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 по проекту бюджета городского поселения «Поселок Ракитное» 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2025 и плановый период 2026 и 2027 годов</a:t>
            </a: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555776" y="404664"/>
            <a:ext cx="4104456" cy="151216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Функции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местного бюджета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5536" y="2276872"/>
            <a:ext cx="2448272" cy="129614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Формирование доходной части бюджета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19872" y="2276872"/>
            <a:ext cx="2448272" cy="129614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Исполнение расходной части бюджета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0192" y="2276872"/>
            <a:ext cx="2448272" cy="129614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Контроль за </a:t>
            </a:r>
            <a:r>
              <a:rPr lang="ru-RU" sz="1300" b="1" dirty="0" smtClean="0">
                <a:solidFill>
                  <a:schemeClr val="tx1"/>
                </a:solidFill>
              </a:rPr>
              <a:t>образованием и использованием бюджетных средств</a:t>
            </a:r>
            <a:endParaRPr lang="ru-RU" sz="13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629550119"/>
              </p:ext>
            </p:extLst>
          </p:nvPr>
        </p:nvGraphicFramePr>
        <p:xfrm>
          <a:off x="323528" y="3789040"/>
          <a:ext cx="266429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035923714"/>
              </p:ext>
            </p:extLst>
          </p:nvPr>
        </p:nvGraphicFramePr>
        <p:xfrm>
          <a:off x="3347864" y="3789040"/>
          <a:ext cx="28803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8028691">
            <a:off x="1780207" y="1774197"/>
            <a:ext cx="1092939" cy="213985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2867522">
            <a:off x="6345884" y="1778459"/>
            <a:ext cx="1060743" cy="204485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4426964" y="1989860"/>
            <a:ext cx="360040" cy="213985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511659" y="3609021"/>
            <a:ext cx="216025" cy="144016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4535995" y="3609021"/>
            <a:ext cx="216025" cy="144016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584096814"/>
              </p:ext>
            </p:extLst>
          </p:nvPr>
        </p:nvGraphicFramePr>
        <p:xfrm>
          <a:off x="1380655" y="350838"/>
          <a:ext cx="7425208" cy="389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39552" y="4365104"/>
            <a:ext cx="7992888" cy="20162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0801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доходной части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3095749" cy="2987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 Налог на доходы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altLang="ru-RU" sz="1600" i="1" dirty="0" smtClean="0">
                <a:solidFill>
                  <a:srgbClr val="FF0000"/>
                </a:solidFill>
                <a:latin typeface="Times New Roman" pitchFamily="18" charset="0"/>
              </a:rPr>
              <a:t>Акцизы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Единый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сельскохозяйственный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Земельный 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 на имущество физических лиц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Государственная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пошлина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Прочие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налоговые доходы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9475" y="1654175"/>
            <a:ext cx="3097213" cy="37189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Неналоговые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земли (за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участки, 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государственная.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собственность, 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которые не разграничена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или за земли после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разграничения)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 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Доходы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от реализации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продажи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земельных участков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Штрафы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659563" y="1666875"/>
            <a:ext cx="2305050" cy="22367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поступления:</a:t>
            </a:r>
          </a:p>
          <a:p>
            <a:pPr algn="ctr">
              <a:lnSpc>
                <a:spcPts val="1838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Дотации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Субсидии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Субвенции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Иные межбюджетные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трансферты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поступления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51520" y="1700808"/>
            <a:ext cx="4392488" cy="2016224"/>
          </a:xfrm>
          <a:prstGeom prst="octagon">
            <a:avLst>
              <a:gd name="adj" fmla="val 2928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751387" y="1628801"/>
            <a:ext cx="4213101" cy="2160240"/>
          </a:xfrm>
          <a:prstGeom prst="octagon">
            <a:avLst>
              <a:gd name="adj" fmla="val 30106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39750" y="1700808"/>
            <a:ext cx="4032250" cy="188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513"/>
              </a:lnSpc>
            </a:pPr>
            <a:endParaRPr lang="ru-RU" altLang="ru-RU" sz="1200" b="1" i="1" dirty="0"/>
          </a:p>
          <a:p>
            <a:pPr algn="ctr">
              <a:lnSpc>
                <a:spcPts val="2513"/>
              </a:lnSpc>
            </a:pPr>
            <a:r>
              <a:rPr lang="ru-RU" altLang="ru-RU" sz="1200" i="1" dirty="0"/>
              <a:t>Налог на доходы с физических лиц, земельный налог, налог на имущество физических лиц, единый сельскохозяйственный налог, </a:t>
            </a:r>
            <a:r>
              <a:rPr lang="ru-RU" altLang="ru-RU" sz="1200" i="1" dirty="0" smtClean="0"/>
              <a:t>госпошлина</a:t>
            </a:r>
            <a:r>
              <a:rPr lang="ru-RU" altLang="ru-RU" sz="1200" i="1" dirty="0"/>
              <a:t>, штрафы, арендные платежи</a:t>
            </a:r>
          </a:p>
          <a:p>
            <a:endParaRPr lang="ru-RU" sz="1200" i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59339" y="1700809"/>
            <a:ext cx="42846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 на доходы с физических лиц,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земельный налог, </a:t>
            </a:r>
            <a:endParaRPr lang="ru-RU" altLang="ru-RU" sz="1200" i="1" dirty="0" smtClean="0"/>
          </a:p>
          <a:p>
            <a:pPr algn="ctr">
              <a:lnSpc>
                <a:spcPct val="150000"/>
              </a:lnSpc>
            </a:pPr>
            <a:r>
              <a:rPr lang="ru-RU" altLang="ru-RU" sz="1200" i="1" dirty="0" smtClean="0"/>
              <a:t>единый </a:t>
            </a:r>
            <a:r>
              <a:rPr lang="ru-RU" altLang="ru-RU" sz="1200" i="1" dirty="0"/>
              <a:t>сельскохозяйственный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налог, </a:t>
            </a:r>
            <a:r>
              <a:rPr lang="ru-RU" altLang="ru-RU" sz="1200" i="1" dirty="0" smtClean="0"/>
              <a:t>арендные </a:t>
            </a:r>
            <a:r>
              <a:rPr lang="ru-RU" altLang="ru-RU" sz="1200" i="1" dirty="0"/>
              <a:t>платежи,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госпошлина, штрафы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0"/>
            <a:ext cx="2736304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физические лица, индивидуальные предприниматели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188640"/>
            <a:ext cx="3456384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юридические лица</a:t>
            </a:r>
            <a:endParaRPr lang="ru-RU" sz="2000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2194716" y="1413796"/>
            <a:ext cx="360040" cy="213985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6588224" y="1124747"/>
            <a:ext cx="720080" cy="288032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2" b="11341"/>
          <a:stretch/>
        </p:blipFill>
        <p:spPr>
          <a:xfrm>
            <a:off x="4752502" y="3857655"/>
            <a:ext cx="4067970" cy="2856428"/>
          </a:xfrm>
          <a:prstGeom prst="rect">
            <a:avLst/>
          </a:prstGeom>
        </p:spPr>
      </p:pic>
      <p:pic>
        <p:nvPicPr>
          <p:cNvPr id="4592646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50" y="3858107"/>
            <a:ext cx="4229934" cy="284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638066982"/>
              </p:ext>
            </p:extLst>
          </p:nvPr>
        </p:nvGraphicFramePr>
        <p:xfrm>
          <a:off x="395536" y="3501008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943334118"/>
              </p:ext>
            </p:extLst>
          </p:nvPr>
        </p:nvGraphicFramePr>
        <p:xfrm>
          <a:off x="2843808" y="980728"/>
          <a:ext cx="5616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772816"/>
            <a:ext cx="30643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212795"/>
            <a:ext cx="7776864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расходной части бюджета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городского поселения «Поселок Ракитное»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6561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превышение расходов бюджета над его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доходами</a:t>
            </a:r>
          </a:p>
          <a:p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– превышение доходов над его расходами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593666" name="Picture 2" descr="Picture backgroun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58" y="2169092"/>
            <a:ext cx="6943684" cy="446585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14" descr="9e1412b8605171440a2b558a2b7de1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933056"/>
            <a:ext cx="3999450" cy="266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%D0%B3%D0%BB%D0%B0%D0%B2%D0%BD%D0%B0%D1%8F_0IwEey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60648"/>
            <a:ext cx="3916094" cy="244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39558341b24f3a0ba14057eedefbafc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4077600" cy="244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0" y="278092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Обеспечение бюджетного  процесса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t="4985" b="13580"/>
          <a:stretch/>
        </p:blipFill>
        <p:spPr>
          <a:xfrm>
            <a:off x="4724400" y="3940873"/>
            <a:ext cx="4310461" cy="2632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3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1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2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5625</TotalTime>
  <Words>1148</Words>
  <Application>Microsoft Office PowerPoint</Application>
  <PresentationFormat>Экран (4:3)</PresentationFormat>
  <Paragraphs>383</Paragraphs>
  <Slides>23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53" baseType="lpstr">
      <vt:lpstr>Times New Roman</vt:lpstr>
      <vt:lpstr>Arial</vt:lpstr>
      <vt:lpstr>Constantia</vt:lpstr>
      <vt:lpstr>Courier New</vt:lpstr>
      <vt:lpstr>Verdana</vt:lpstr>
      <vt:lpstr>Arial Black</vt:lpstr>
      <vt:lpstr>Trebuchet MS</vt:lpstr>
      <vt:lpstr>Wingdings</vt:lpstr>
      <vt:lpstr>Calibri Light</vt:lpstr>
      <vt:lpstr>Wingdings 2</vt:lpstr>
      <vt:lpstr>Palatino Linotype</vt:lpstr>
      <vt:lpstr>Calibri</vt:lpstr>
      <vt:lpstr>Georgia</vt:lpstr>
      <vt:lpstr>Century Gothic</vt:lpstr>
      <vt:lpstr>1_Поток</vt:lpstr>
      <vt:lpstr>31_Тема Office</vt:lpstr>
      <vt:lpstr>21_Тема Office</vt:lpstr>
      <vt:lpstr>32_Тема Office</vt:lpstr>
      <vt:lpstr>6_Тема Office</vt:lpstr>
      <vt:lpstr>1_Оформление по умолчанию</vt:lpstr>
      <vt:lpstr>Тема Office</vt:lpstr>
      <vt:lpstr>2_Поток</vt:lpstr>
      <vt:lpstr>1_Яркая</vt:lpstr>
      <vt:lpstr>3_Поток</vt:lpstr>
      <vt:lpstr>3_Исполнительная</vt:lpstr>
      <vt:lpstr>17_Тема Office</vt:lpstr>
      <vt:lpstr>16_Тема Office</vt:lpstr>
      <vt:lpstr>3_Воздушный поток</vt:lpstr>
      <vt:lpstr>1_Воздушный поток</vt:lpstr>
      <vt:lpstr>Microsoft Excel 97-2003 Worksheet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UPRFIN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 Черномазов</dc:creator>
  <cp:lastModifiedBy>Kadry_Rakita</cp:lastModifiedBy>
  <cp:revision>2383</cp:revision>
  <dcterms:created xsi:type="dcterms:W3CDTF">2015-06-01T11:45:15Z</dcterms:created>
  <dcterms:modified xsi:type="dcterms:W3CDTF">2025-02-04T12:03:28Z</dcterms:modified>
</cp:coreProperties>
</file>